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3" r:id="rId2"/>
    <p:sldId id="322" r:id="rId3"/>
    <p:sldId id="323" r:id="rId4"/>
    <p:sldId id="294" r:id="rId5"/>
    <p:sldId id="327" r:id="rId6"/>
    <p:sldId id="330" r:id="rId7"/>
    <p:sldId id="328" r:id="rId8"/>
    <p:sldId id="329" r:id="rId9"/>
    <p:sldId id="331" r:id="rId10"/>
    <p:sldId id="326" r:id="rId11"/>
    <p:sldId id="297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7D"/>
    <a:srgbClr val="F7ECBE"/>
    <a:srgbClr val="956345"/>
    <a:srgbClr val="FFBEB2"/>
    <a:srgbClr val="FF9C8B"/>
    <a:srgbClr val="CD5D47"/>
    <a:srgbClr val="D67A68"/>
    <a:srgbClr val="FFBFB4"/>
    <a:srgbClr val="BD9A61"/>
    <a:srgbClr val="BD8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0" autoAdjust="0"/>
    <p:restoredTop sz="96395" autoAdjust="0"/>
  </p:normalViewPr>
  <p:slideViewPr>
    <p:cSldViewPr>
      <p:cViewPr varScale="1">
        <p:scale>
          <a:sx n="60" d="100"/>
          <a:sy n="60" d="100"/>
        </p:scale>
        <p:origin x="16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9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8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5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8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2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7511" y="778565"/>
            <a:ext cx="4902561" cy="142629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D67A68">
                      <a:alpha val="41000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535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937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402525" cy="502570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535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374162" y="2420888"/>
            <a:ext cx="6092308" cy="2374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7000" kern="1200" baseline="0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D67A68">
                      <a:alpha val="41000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rgetowncupcake.com/Default.aspx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File:Ham_and_cheese_croissant_1119159785.jpg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://www.bananawonder.com/2010/08/brunchalicious-lili-patisserie-caf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9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980728"/>
            <a:ext cx="4902561" cy="1426299"/>
          </a:xfrm>
        </p:spPr>
        <p:txBody>
          <a:bodyPr/>
          <a:lstStyle/>
          <a:p>
            <a:r>
              <a:rPr lang="en-US" altLang="ko-KR" sz="5000" b="1" dirty="0"/>
              <a:t>Bake-up Bakery</a:t>
            </a:r>
            <a:endParaRPr lang="ko-KR" altLang="en-US" b="1" dirty="0">
              <a:solidFill>
                <a:schemeClr val="bg1"/>
              </a:solidFill>
              <a:effectLst>
                <a:outerShdw blurRad="50800" dist="12700" dir="5400000" algn="ctr" rotWithShape="0">
                  <a:srgbClr val="D67A68">
                    <a:alpha val="41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Inspirational websites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Link: </a:t>
            </a:r>
            <a:r>
              <a:rPr lang="en-US" altLang="ko-KR" sz="3200" dirty="0">
                <a:solidFill>
                  <a:schemeClr val="tx1"/>
                </a:solidFill>
                <a:hlinkClick r:id="rId3"/>
              </a:rPr>
              <a:t>https://www.georgetowncupcake.com/Default.aspx.com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Proposal of colors for the </a:t>
            </a:r>
            <a:r>
              <a:rPr lang="en-US" altLang="ko-KR" sz="3200" dirty="0" err="1">
                <a:solidFill>
                  <a:schemeClr val="tx1"/>
                </a:solidFill>
              </a:rPr>
              <a:t>desing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794B3A-1BBB-0C9C-42DA-8304FEF36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4115157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74162" y="2564904"/>
            <a:ext cx="6092308" cy="23744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12700" dir="5400000" algn="ctr" rotWithShape="0">
                    <a:srgbClr val="D67A68">
                      <a:alpha val="24000"/>
                    </a:srgbClr>
                  </a:outerShdw>
                </a:effectLst>
              </a:rPr>
              <a:t>THANK YOU</a:t>
            </a:r>
            <a:endParaRPr lang="ko-KR" altLang="en-US" dirty="0">
              <a:solidFill>
                <a:schemeClr val="bg1"/>
              </a:solidFill>
              <a:effectLst>
                <a:outerShdw blurRad="50800" dist="12700" dir="5400000" algn="ctr" rotWithShape="0">
                  <a:srgbClr val="D67A68">
                    <a:alpha val="24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419872" y="1938898"/>
            <a:ext cx="230425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9C8B"/>
                </a:solidFill>
                <a:effectLst>
                  <a:outerShdw blurRad="76200" dist="12700" algn="ctr" rotWithShape="0">
                    <a:srgbClr val="D67A68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9C8B"/>
              </a:solidFill>
              <a:effectLst>
                <a:outerShdw blurRad="76200" dist="12700" algn="ctr" rotWithShape="0">
                  <a:srgbClr val="D67A68">
                    <a:alpha val="0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3150" y="2924944"/>
            <a:ext cx="2388690" cy="1217585"/>
            <a:chOff x="5712436" y="1584086"/>
            <a:chExt cx="2388690" cy="121758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829833" y="1872118"/>
              <a:ext cx="21538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sz="20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Home Page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712436" y="2392648"/>
              <a:ext cx="2388690" cy="409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Welcome display 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company value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652545" y="158408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43150" y="4339693"/>
            <a:ext cx="2460698" cy="1367016"/>
            <a:chOff x="5712436" y="1584086"/>
            <a:chExt cx="2460698" cy="1367016"/>
          </a:xfrm>
        </p:grpSpPr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5865837" y="1857459"/>
              <a:ext cx="21538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sz="20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Contact us</a:t>
              </a: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5712436" y="2243216"/>
              <a:ext cx="246069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Contact Information 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business hours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Social links</a:t>
              </a:r>
            </a:p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6688548" y="158408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235348" y="2924944"/>
            <a:ext cx="2550886" cy="1382406"/>
            <a:chOff x="5650329" y="1584086"/>
            <a:chExt cx="2550886" cy="1382406"/>
          </a:xfrm>
        </p:grpSpPr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5762845" y="1872118"/>
              <a:ext cx="21538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sz="20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Menu</a:t>
              </a:r>
            </a:p>
          </p:txBody>
        </p: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5650329" y="2227828"/>
              <a:ext cx="255088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Bakery images</a:t>
              </a:r>
            </a:p>
            <a:p>
              <a:pPr algn="ctr"/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Product descriptions</a:t>
              </a:r>
            </a:p>
            <a:p>
              <a:pPr algn="ctr"/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Pricing</a:t>
              </a:r>
              <a:endParaRPr lang="ko-KR" altLang="en-US" sz="1400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6604477" y="158408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35348" y="4339693"/>
            <a:ext cx="2344763" cy="1082506"/>
            <a:chOff x="5712435" y="1584086"/>
            <a:chExt cx="2344763" cy="1082506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5807868" y="1857459"/>
              <a:ext cx="21538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sz="20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Location</a:t>
              </a:r>
            </a:p>
          </p:txBody>
        </p:sp>
        <p:sp>
          <p:nvSpPr>
            <p:cNvPr id="61" name="Text Box 11"/>
            <p:cNvSpPr txBox="1">
              <a:spLocks noChangeArrowheads="1"/>
            </p:cNvSpPr>
            <p:nvPr/>
          </p:nvSpPr>
          <p:spPr bwMode="auto">
            <a:xfrm>
              <a:off x="5712435" y="2257569"/>
              <a:ext cx="2344763" cy="409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GPS location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Map displays</a:t>
              </a: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6630579" y="158408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786234" y="2924944"/>
            <a:ext cx="2386166" cy="1294529"/>
            <a:chOff x="5712436" y="1584086"/>
            <a:chExt cx="2386166" cy="1294529"/>
          </a:xfrm>
        </p:grpSpPr>
        <p:sp>
          <p:nvSpPr>
            <p:cNvPr id="64" name="Text Box 5"/>
            <p:cNvSpPr txBox="1">
              <a:spLocks noChangeArrowheads="1"/>
            </p:cNvSpPr>
            <p:nvPr/>
          </p:nvSpPr>
          <p:spPr bwMode="auto">
            <a:xfrm>
              <a:off x="5828571" y="1872118"/>
              <a:ext cx="215389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altLang="ko-KR" sz="20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Special offers</a:t>
              </a: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5712436" y="2315704"/>
              <a:ext cx="2386166" cy="562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Best-selling 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promotions, discounts,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400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 or seasonal specials </a:t>
              </a:r>
              <a:endParaRPr lang="ko-KR" altLang="en-US" sz="1400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  <p:sp>
          <p:nvSpPr>
            <p:cNvPr id="66" name="TextBox 13"/>
            <p:cNvSpPr txBox="1">
              <a:spLocks noChangeArrowheads="1"/>
            </p:cNvSpPr>
            <p:nvPr/>
          </p:nvSpPr>
          <p:spPr bwMode="auto">
            <a:xfrm>
              <a:off x="6651282" y="158408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chemeClr val="bg1">
                      <a:alpha val="97000"/>
                    </a:schemeClr>
                  </a:solidFill>
                  <a:effectLst>
                    <a:outerShdw blurRad="50800" dist="12700" dir="5400000" algn="ctr" rotWithShape="0">
                      <a:srgbClr val="D67A68">
                        <a:alpha val="56000"/>
                      </a:srgbClr>
                    </a:outerShdw>
                  </a:effectLst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ln w="3175">
                  <a:noFill/>
                </a:ln>
                <a:solidFill>
                  <a:schemeClr val="bg1">
                    <a:alpha val="97000"/>
                  </a:schemeClr>
                </a:solidFill>
                <a:effectLst>
                  <a:outerShdw blurRad="50800" dist="12700" dir="5400000" algn="ctr" rotWithShape="0">
                    <a:srgbClr val="D67A68">
                      <a:alpha val="56000"/>
                    </a:srgb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7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ea typeface="맑은 고딕"/>
              </a:rPr>
              <a:t>Home Page Layout</a:t>
            </a:r>
            <a:endParaRPr lang="ko-KR" altLang="en-US" sz="3200" b="0">
              <a:ea typeface="맑은 고딕"/>
              <a:cs typeface="Calibri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a typeface="맑은 고딕"/>
              </a:rPr>
              <a:t>Replace with your own text</a:t>
            </a:r>
            <a:endParaRPr lang="ko-KR" altLang="en-US" b="1">
              <a:solidFill>
                <a:srgbClr val="000000"/>
              </a:solidFill>
              <a:ea typeface="맑은 고딕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2917D-28BE-4E2B-09F9-F04B33128C68}"/>
              </a:ext>
            </a:extLst>
          </p:cNvPr>
          <p:cNvSpPr/>
          <p:nvPr/>
        </p:nvSpPr>
        <p:spPr>
          <a:xfrm>
            <a:off x="0" y="940971"/>
            <a:ext cx="9144000" cy="5928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E37A20-F6C2-3F59-8B1B-CD8FD06959FE}"/>
              </a:ext>
            </a:extLst>
          </p:cNvPr>
          <p:cNvSpPr/>
          <p:nvPr/>
        </p:nvSpPr>
        <p:spPr>
          <a:xfrm>
            <a:off x="5796136" y="980728"/>
            <a:ext cx="3347864" cy="8640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Bakery shop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700FD0-F960-7C47-7083-57BBE36F3365}"/>
              </a:ext>
            </a:extLst>
          </p:cNvPr>
          <p:cNvSpPr/>
          <p:nvPr/>
        </p:nvSpPr>
        <p:spPr>
          <a:xfrm>
            <a:off x="0" y="1844824"/>
            <a:ext cx="9144000" cy="6480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Navigation (menu bar)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EC5B3B-0659-1E6B-3D67-ACB15D10B95A}"/>
              </a:ext>
            </a:extLst>
          </p:cNvPr>
          <p:cNvSpPr/>
          <p:nvPr/>
        </p:nvSpPr>
        <p:spPr>
          <a:xfrm>
            <a:off x="1068406" y="2681295"/>
            <a:ext cx="7056784" cy="2158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Video displays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64654-478C-C622-A8CE-B9EE776FC6C5}"/>
              </a:ext>
            </a:extLst>
          </p:cNvPr>
          <p:cNvSpPr/>
          <p:nvPr/>
        </p:nvSpPr>
        <p:spPr>
          <a:xfrm>
            <a:off x="1068406" y="5042917"/>
            <a:ext cx="2567490" cy="1569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Company History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82945-EB22-F7D0-AD06-E41A156BAEED}"/>
              </a:ext>
            </a:extLst>
          </p:cNvPr>
          <p:cNvSpPr/>
          <p:nvPr/>
        </p:nvSpPr>
        <p:spPr>
          <a:xfrm>
            <a:off x="3635896" y="5042918"/>
            <a:ext cx="4489294" cy="1569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Bakery image</a:t>
            </a:r>
          </a:p>
        </p:txBody>
      </p:sp>
    </p:spTree>
    <p:extLst>
      <p:ext uri="{BB962C8B-B14F-4D97-AF65-F5344CB8AC3E}">
        <p14:creationId xmlns:p14="http://schemas.microsoft.com/office/powerpoint/2010/main" val="176834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7A9F5-F831-5627-D1A2-665A559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04" y="116632"/>
            <a:ext cx="3345144" cy="86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246F20-6AAA-6B13-A19E-B1F6210B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658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4711E-FE1F-51DF-5856-48C8AB68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05" y="1844824"/>
            <a:ext cx="6298189" cy="2890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8E5BCF-AB83-CA31-4111-45AE7CDC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66" y="4885973"/>
            <a:ext cx="2417354" cy="1838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637F7-2798-68F9-03B7-DD982BC6F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4868870"/>
            <a:ext cx="3785506" cy="18817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Menu Layout</a:t>
            </a:r>
            <a:endParaRPr lang="ko-KR" altLang="en-US" sz="3200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4316C52-FE7A-A86C-DD0A-EC7DE3B06C56}"/>
              </a:ext>
            </a:extLst>
          </p:cNvPr>
          <p:cNvSpPr txBox="1"/>
          <p:nvPr/>
        </p:nvSpPr>
        <p:spPr>
          <a:xfrm>
            <a:off x="249413" y="2721563"/>
            <a:ext cx="8647894" cy="39241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  <a:cs typeface="Calibri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BAE0978-66E2-EB55-F7AB-9771108EF958}"/>
              </a:ext>
            </a:extLst>
          </p:cNvPr>
          <p:cNvSpPr txBox="1"/>
          <p:nvPr/>
        </p:nvSpPr>
        <p:spPr>
          <a:xfrm>
            <a:off x="250602" y="2150633"/>
            <a:ext cx="8641909" cy="3924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 dirty="0">
                <a:solidFill>
                  <a:srgbClr val="000000"/>
                </a:solidFill>
                <a:ea typeface="Source Sans Pro"/>
              </a:rPr>
              <a:t>MENU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364412A-ECD4-F01A-2EFE-EDCF5D1416D3}"/>
              </a:ext>
            </a:extLst>
          </p:cNvPr>
          <p:cNvSpPr txBox="1"/>
          <p:nvPr/>
        </p:nvSpPr>
        <p:spPr>
          <a:xfrm>
            <a:off x="364303" y="2771522"/>
            <a:ext cx="1792112" cy="3000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000000"/>
                </a:solidFill>
                <a:ea typeface="Source Sans Pro"/>
              </a:rPr>
              <a:t>CROSSANTS</a:t>
            </a:r>
            <a:endParaRPr lang="en-US" sz="135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BE3380E-606B-6B11-45BC-E9A7C01F09E9}"/>
              </a:ext>
            </a:extLst>
          </p:cNvPr>
          <p:cNvSpPr txBox="1"/>
          <p:nvPr/>
        </p:nvSpPr>
        <p:spPr>
          <a:xfrm>
            <a:off x="2593858" y="2771522"/>
            <a:ext cx="1792112" cy="3000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000000"/>
                </a:solidFill>
                <a:ea typeface="+mn-lt"/>
                <a:cs typeface="+mn-lt"/>
              </a:rPr>
              <a:t>DOUGHNUTS</a:t>
            </a:r>
            <a:endParaRPr lang="en-US" sz="15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87518E4-3E35-E1C7-0EBE-8A6135694E70}"/>
              </a:ext>
            </a:extLst>
          </p:cNvPr>
          <p:cNvSpPr txBox="1"/>
          <p:nvPr/>
        </p:nvSpPr>
        <p:spPr>
          <a:xfrm>
            <a:off x="4823413" y="2771521"/>
            <a:ext cx="1792112" cy="3000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ea typeface="Source Sans Pro"/>
              </a:rPr>
              <a:t>DRINKS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ADBE05B-CEB4-66F3-418F-0AA5D45451F7}"/>
              </a:ext>
            </a:extLst>
          </p:cNvPr>
          <p:cNvSpPr txBox="1"/>
          <p:nvPr/>
        </p:nvSpPr>
        <p:spPr>
          <a:xfrm>
            <a:off x="7010635" y="2771521"/>
            <a:ext cx="1792112" cy="3000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000000"/>
                </a:solidFill>
                <a:ea typeface="Source Sans Pro"/>
              </a:rPr>
              <a:t>SEASONALS</a:t>
            </a:r>
            <a:endParaRPr lang="en-US" sz="1350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EA1B043-D410-A04D-17F9-05684CB359B8}"/>
              </a:ext>
            </a:extLst>
          </p:cNvPr>
          <p:cNvSpPr txBox="1"/>
          <p:nvPr/>
        </p:nvSpPr>
        <p:spPr>
          <a:xfrm>
            <a:off x="364303" y="34417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D40BE49-6787-11D5-97F2-3CE4D0E19395}"/>
              </a:ext>
            </a:extLst>
          </p:cNvPr>
          <p:cNvSpPr txBox="1"/>
          <p:nvPr/>
        </p:nvSpPr>
        <p:spPr>
          <a:xfrm>
            <a:off x="364303" y="51562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EE2C33F-4578-C24F-0B06-224CD35A326A}"/>
              </a:ext>
            </a:extLst>
          </p:cNvPr>
          <p:cNvSpPr txBox="1"/>
          <p:nvPr/>
        </p:nvSpPr>
        <p:spPr>
          <a:xfrm>
            <a:off x="2593859" y="34417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183C37E-5306-036D-5695-18967DBD760A}"/>
              </a:ext>
            </a:extLst>
          </p:cNvPr>
          <p:cNvSpPr txBox="1"/>
          <p:nvPr/>
        </p:nvSpPr>
        <p:spPr>
          <a:xfrm>
            <a:off x="2593859" y="51562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586FA6F-D290-5E64-8A5C-1EC67BE637B9}"/>
              </a:ext>
            </a:extLst>
          </p:cNvPr>
          <p:cNvSpPr txBox="1"/>
          <p:nvPr/>
        </p:nvSpPr>
        <p:spPr>
          <a:xfrm>
            <a:off x="4823414" y="34417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0032742-DDE0-9E3F-1A30-BFCED0444807}"/>
              </a:ext>
            </a:extLst>
          </p:cNvPr>
          <p:cNvSpPr txBox="1"/>
          <p:nvPr/>
        </p:nvSpPr>
        <p:spPr>
          <a:xfrm>
            <a:off x="4823414" y="5156299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1DDF5C09-5D0A-9695-5B73-1BE9F4BC32D8}"/>
              </a:ext>
            </a:extLst>
          </p:cNvPr>
          <p:cNvSpPr txBox="1"/>
          <p:nvPr/>
        </p:nvSpPr>
        <p:spPr>
          <a:xfrm>
            <a:off x="7010636" y="3441798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141A8D8-A3E5-90B3-C12F-7277C7E12887}"/>
              </a:ext>
            </a:extLst>
          </p:cNvPr>
          <p:cNvSpPr txBox="1"/>
          <p:nvPr/>
        </p:nvSpPr>
        <p:spPr>
          <a:xfrm>
            <a:off x="7010636" y="5156298"/>
            <a:ext cx="1792111" cy="1415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00" b="1" dirty="0">
              <a:solidFill>
                <a:srgbClr val="000000"/>
              </a:solidFill>
              <a:ea typeface="Source Sans Pro"/>
            </a:endParaRPr>
          </a:p>
        </p:txBody>
      </p:sp>
      <p:pic>
        <p:nvPicPr>
          <p:cNvPr id="17" name="Picture 16" descr="A picture containing food, plate, white, flour&#10;&#10;Description automatically generated">
            <a:extLst>
              <a:ext uri="{FF2B5EF4-FFF2-40B4-BE49-F238E27FC236}">
                <a16:creationId xmlns:a16="http://schemas.microsoft.com/office/drawing/2014/main" id="{C3E5937D-4D5C-81AD-1910-4C81DC70A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531" y="3444609"/>
            <a:ext cx="1783458" cy="14060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F50F8-3082-2A69-D760-E4B1C259A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95854" y="5159816"/>
            <a:ext cx="1788182" cy="1404662"/>
          </a:xfrm>
          <a:prstGeom prst="rect">
            <a:avLst/>
          </a:prstGeom>
        </p:spPr>
      </p:pic>
      <p:pic>
        <p:nvPicPr>
          <p:cNvPr id="19" name="Picture 18" descr="Free Images : dish, cuisine, doughnut, baked goods, ingredient, dessert, glaze, icing, ciambella ...">
            <a:extLst>
              <a:ext uri="{FF2B5EF4-FFF2-40B4-BE49-F238E27FC236}">
                <a16:creationId xmlns:a16="http://schemas.microsoft.com/office/drawing/2014/main" id="{FED78EDB-A612-13C5-2220-D5BA1B75E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9" t="-125" r="12759" b="-43"/>
          <a:stretch/>
        </p:blipFill>
        <p:spPr>
          <a:xfrm>
            <a:off x="7010993" y="5148612"/>
            <a:ext cx="1795905" cy="1416473"/>
          </a:xfrm>
          <a:prstGeom prst="rect">
            <a:avLst/>
          </a:prstGeom>
        </p:spPr>
      </p:pic>
      <p:pic>
        <p:nvPicPr>
          <p:cNvPr id="20" name="Picture 19" descr="Free Images : produce, baking, cookie, dessert, homemade, pastry, bakery, cook, doughnut ...">
            <a:extLst>
              <a:ext uri="{FF2B5EF4-FFF2-40B4-BE49-F238E27FC236}">
                <a16:creationId xmlns:a16="http://schemas.microsoft.com/office/drawing/2014/main" id="{878B7D7F-A21E-B2D6-59AE-00AAC8268D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850" t="-128" r="-460" b="-690"/>
          <a:stretch/>
        </p:blipFill>
        <p:spPr>
          <a:xfrm>
            <a:off x="4829899" y="3457727"/>
            <a:ext cx="1782940" cy="138281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BB89B9-2B8B-E882-4A6F-F418EE5E9248}"/>
              </a:ext>
            </a:extLst>
          </p:cNvPr>
          <p:cNvSpPr/>
          <p:nvPr/>
        </p:nvSpPr>
        <p:spPr>
          <a:xfrm>
            <a:off x="5544796" y="1118367"/>
            <a:ext cx="3347864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BAKERY SHOP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1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email&#10;&#10;Description automatically generated">
            <a:extLst>
              <a:ext uri="{FF2B5EF4-FFF2-40B4-BE49-F238E27FC236}">
                <a16:creationId xmlns:a16="http://schemas.microsoft.com/office/drawing/2014/main" id="{ECCE7572-51E7-B79B-17D7-521516CE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" y="0"/>
            <a:ext cx="9134425" cy="68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4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Special Offers Layout</a:t>
            </a:r>
            <a:endParaRPr lang="ko-KR" altLang="en-US" sz="32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Replace with your own text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screenshot of a website">
            <a:extLst>
              <a:ext uri="{FF2B5EF4-FFF2-40B4-BE49-F238E27FC236}">
                <a16:creationId xmlns:a16="http://schemas.microsoft.com/office/drawing/2014/main" id="{0F329758-D6EE-EA51-AF47-594B98C19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817E60E-E6FD-FCB9-8BFD-28831BD3FCF9}"/>
              </a:ext>
            </a:extLst>
          </p:cNvPr>
          <p:cNvSpPr/>
          <p:nvPr/>
        </p:nvSpPr>
        <p:spPr>
          <a:xfrm>
            <a:off x="72008" y="914876"/>
            <a:ext cx="9036496" cy="53385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Contact us &amp; Location Layout</a:t>
            </a:r>
            <a:endParaRPr lang="ko-KR" altLang="en-US" sz="3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9E7F4E-EE9D-8E9A-C4FD-B988C7EFDB4A}"/>
              </a:ext>
            </a:extLst>
          </p:cNvPr>
          <p:cNvSpPr/>
          <p:nvPr/>
        </p:nvSpPr>
        <p:spPr>
          <a:xfrm>
            <a:off x="225911" y="1844824"/>
            <a:ext cx="8882593" cy="6480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36165DF-1BDA-4040-8A3E-80D5BB477D3B}"/>
              </a:ext>
            </a:extLst>
          </p:cNvPr>
          <p:cNvSpPr/>
          <p:nvPr/>
        </p:nvSpPr>
        <p:spPr>
          <a:xfrm>
            <a:off x="1187623" y="1988841"/>
            <a:ext cx="2681521" cy="4014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Contact</a:t>
            </a:r>
            <a:r>
              <a:rPr lang="es-MX" dirty="0"/>
              <a:t> </a:t>
            </a:r>
            <a:r>
              <a:rPr lang="es-MX" dirty="0" err="1"/>
              <a:t>us</a:t>
            </a:r>
            <a:endParaRPr lang="es-MX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689BAEC-0BDB-09A2-81CB-E7E28A17DC93}"/>
              </a:ext>
            </a:extLst>
          </p:cNvPr>
          <p:cNvSpPr/>
          <p:nvPr/>
        </p:nvSpPr>
        <p:spPr>
          <a:xfrm>
            <a:off x="5311998" y="1988840"/>
            <a:ext cx="2681521" cy="4014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SocialNetworks</a:t>
            </a:r>
            <a:endParaRPr lang="es-MX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15FB83E-92D0-640B-0DF0-5FF525BFCA4F}"/>
              </a:ext>
            </a:extLst>
          </p:cNvPr>
          <p:cNvSpPr/>
          <p:nvPr/>
        </p:nvSpPr>
        <p:spPr>
          <a:xfrm>
            <a:off x="5311997" y="2525724"/>
            <a:ext cx="2716387" cy="64807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14" name="Group 116">
            <a:extLst>
              <a:ext uri="{FF2B5EF4-FFF2-40B4-BE49-F238E27FC236}">
                <a16:creationId xmlns:a16="http://schemas.microsoft.com/office/drawing/2014/main" id="{905F38FE-D9F6-CDFB-BE1A-A43364D1FD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54300" y="2565862"/>
            <a:ext cx="542340" cy="543568"/>
            <a:chOff x="5867" y="597"/>
            <a:chExt cx="884" cy="886"/>
          </a:xfrm>
        </p:grpSpPr>
        <p:sp>
          <p:nvSpPr>
            <p:cNvPr id="15" name="Freeform 117">
              <a:extLst>
                <a:ext uri="{FF2B5EF4-FFF2-40B4-BE49-F238E27FC236}">
                  <a16:creationId xmlns:a16="http://schemas.microsoft.com/office/drawing/2014/main" id="{C99113F2-2CA2-80CA-00B7-F3B72082E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2" y="784"/>
              <a:ext cx="276" cy="541"/>
            </a:xfrm>
            <a:custGeom>
              <a:avLst/>
              <a:gdLst>
                <a:gd name="T0" fmla="*/ 74 w 117"/>
                <a:gd name="T1" fmla="*/ 229 h 229"/>
                <a:gd name="T2" fmla="*/ 30 w 117"/>
                <a:gd name="T3" fmla="*/ 229 h 229"/>
                <a:gd name="T4" fmla="*/ 20 w 117"/>
                <a:gd name="T5" fmla="*/ 219 h 229"/>
                <a:gd name="T6" fmla="*/ 20 w 117"/>
                <a:gd name="T7" fmla="*/ 125 h 229"/>
                <a:gd name="T8" fmla="*/ 10 w 117"/>
                <a:gd name="T9" fmla="*/ 125 h 229"/>
                <a:gd name="T10" fmla="*/ 0 w 117"/>
                <a:gd name="T11" fmla="*/ 115 h 229"/>
                <a:gd name="T12" fmla="*/ 0 w 117"/>
                <a:gd name="T13" fmla="*/ 78 h 229"/>
                <a:gd name="T14" fmla="*/ 10 w 117"/>
                <a:gd name="T15" fmla="*/ 68 h 229"/>
                <a:gd name="T16" fmla="*/ 20 w 117"/>
                <a:gd name="T17" fmla="*/ 68 h 229"/>
                <a:gd name="T18" fmla="*/ 20 w 117"/>
                <a:gd name="T19" fmla="*/ 54 h 229"/>
                <a:gd name="T20" fmla="*/ 74 w 117"/>
                <a:gd name="T21" fmla="*/ 0 h 229"/>
                <a:gd name="T22" fmla="*/ 106 w 117"/>
                <a:gd name="T23" fmla="*/ 0 h 229"/>
                <a:gd name="T24" fmla="*/ 116 w 117"/>
                <a:gd name="T25" fmla="*/ 10 h 229"/>
                <a:gd name="T26" fmla="*/ 116 w 117"/>
                <a:gd name="T27" fmla="*/ 46 h 229"/>
                <a:gd name="T28" fmla="*/ 106 w 117"/>
                <a:gd name="T29" fmla="*/ 56 h 229"/>
                <a:gd name="T30" fmla="*/ 84 w 117"/>
                <a:gd name="T31" fmla="*/ 56 h 229"/>
                <a:gd name="T32" fmla="*/ 84 w 117"/>
                <a:gd name="T33" fmla="*/ 56 h 229"/>
                <a:gd name="T34" fmla="*/ 84 w 117"/>
                <a:gd name="T35" fmla="*/ 68 h 229"/>
                <a:gd name="T36" fmla="*/ 107 w 117"/>
                <a:gd name="T37" fmla="*/ 68 h 229"/>
                <a:gd name="T38" fmla="*/ 114 w 117"/>
                <a:gd name="T39" fmla="*/ 71 h 229"/>
                <a:gd name="T40" fmla="*/ 117 w 117"/>
                <a:gd name="T41" fmla="*/ 79 h 229"/>
                <a:gd name="T42" fmla="*/ 113 w 117"/>
                <a:gd name="T43" fmla="*/ 116 h 229"/>
                <a:gd name="T44" fmla="*/ 103 w 117"/>
                <a:gd name="T45" fmla="*/ 125 h 229"/>
                <a:gd name="T46" fmla="*/ 84 w 117"/>
                <a:gd name="T47" fmla="*/ 125 h 229"/>
                <a:gd name="T48" fmla="*/ 84 w 117"/>
                <a:gd name="T49" fmla="*/ 219 h 229"/>
                <a:gd name="T50" fmla="*/ 74 w 117"/>
                <a:gd name="T51" fmla="*/ 229 h 229"/>
                <a:gd name="T52" fmla="*/ 40 w 117"/>
                <a:gd name="T53" fmla="*/ 209 h 229"/>
                <a:gd name="T54" fmla="*/ 64 w 117"/>
                <a:gd name="T55" fmla="*/ 209 h 229"/>
                <a:gd name="T56" fmla="*/ 64 w 117"/>
                <a:gd name="T57" fmla="*/ 115 h 229"/>
                <a:gd name="T58" fmla="*/ 74 w 117"/>
                <a:gd name="T59" fmla="*/ 105 h 229"/>
                <a:gd name="T60" fmla="*/ 94 w 117"/>
                <a:gd name="T61" fmla="*/ 105 h 229"/>
                <a:gd name="T62" fmla="*/ 96 w 117"/>
                <a:gd name="T63" fmla="*/ 88 h 229"/>
                <a:gd name="T64" fmla="*/ 74 w 117"/>
                <a:gd name="T65" fmla="*/ 88 h 229"/>
                <a:gd name="T66" fmla="*/ 64 w 117"/>
                <a:gd name="T67" fmla="*/ 78 h 229"/>
                <a:gd name="T68" fmla="*/ 64 w 117"/>
                <a:gd name="T69" fmla="*/ 56 h 229"/>
                <a:gd name="T70" fmla="*/ 83 w 117"/>
                <a:gd name="T71" fmla="*/ 36 h 229"/>
                <a:gd name="T72" fmla="*/ 96 w 117"/>
                <a:gd name="T73" fmla="*/ 36 h 229"/>
                <a:gd name="T74" fmla="*/ 96 w 117"/>
                <a:gd name="T75" fmla="*/ 20 h 229"/>
                <a:gd name="T76" fmla="*/ 74 w 117"/>
                <a:gd name="T77" fmla="*/ 20 h 229"/>
                <a:gd name="T78" fmla="*/ 40 w 117"/>
                <a:gd name="T79" fmla="*/ 54 h 229"/>
                <a:gd name="T80" fmla="*/ 40 w 117"/>
                <a:gd name="T81" fmla="*/ 78 h 229"/>
                <a:gd name="T82" fmla="*/ 30 w 117"/>
                <a:gd name="T83" fmla="*/ 88 h 229"/>
                <a:gd name="T84" fmla="*/ 20 w 117"/>
                <a:gd name="T85" fmla="*/ 88 h 229"/>
                <a:gd name="T86" fmla="*/ 20 w 117"/>
                <a:gd name="T87" fmla="*/ 105 h 229"/>
                <a:gd name="T88" fmla="*/ 30 w 117"/>
                <a:gd name="T89" fmla="*/ 105 h 229"/>
                <a:gd name="T90" fmla="*/ 40 w 117"/>
                <a:gd name="T91" fmla="*/ 115 h 229"/>
                <a:gd name="T92" fmla="*/ 40 w 117"/>
                <a:gd name="T93" fmla="*/ 20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7" h="229">
                  <a:moveTo>
                    <a:pt x="74" y="229"/>
                  </a:moveTo>
                  <a:cubicBezTo>
                    <a:pt x="30" y="229"/>
                    <a:pt x="30" y="229"/>
                    <a:pt x="30" y="229"/>
                  </a:cubicBezTo>
                  <a:cubicBezTo>
                    <a:pt x="25" y="229"/>
                    <a:pt x="20" y="225"/>
                    <a:pt x="20" y="219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4" y="125"/>
                    <a:pt x="0" y="120"/>
                    <a:pt x="0" y="11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2"/>
                    <a:pt x="4" y="68"/>
                    <a:pt x="10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29"/>
                    <a:pt x="34" y="0"/>
                    <a:pt x="7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6" y="5"/>
                    <a:pt x="116" y="10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6" y="51"/>
                    <a:pt x="112" y="56"/>
                    <a:pt x="106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10" y="68"/>
                    <a:pt x="113" y="69"/>
                    <a:pt x="114" y="71"/>
                  </a:cubicBezTo>
                  <a:cubicBezTo>
                    <a:pt x="116" y="73"/>
                    <a:pt x="117" y="76"/>
                    <a:pt x="117" y="79"/>
                  </a:cubicBezTo>
                  <a:cubicBezTo>
                    <a:pt x="113" y="116"/>
                    <a:pt x="113" y="116"/>
                    <a:pt x="113" y="116"/>
                  </a:cubicBezTo>
                  <a:cubicBezTo>
                    <a:pt x="113" y="121"/>
                    <a:pt x="108" y="125"/>
                    <a:pt x="103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25"/>
                    <a:pt x="79" y="229"/>
                    <a:pt x="74" y="229"/>
                  </a:cubicBezTo>
                  <a:close/>
                  <a:moveTo>
                    <a:pt x="40" y="209"/>
                  </a:moveTo>
                  <a:cubicBezTo>
                    <a:pt x="64" y="209"/>
                    <a:pt x="64" y="209"/>
                    <a:pt x="64" y="209"/>
                  </a:cubicBezTo>
                  <a:cubicBezTo>
                    <a:pt x="64" y="115"/>
                    <a:pt x="64" y="115"/>
                    <a:pt x="64" y="115"/>
                  </a:cubicBezTo>
                  <a:cubicBezTo>
                    <a:pt x="64" y="109"/>
                    <a:pt x="68" y="105"/>
                    <a:pt x="7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68" y="88"/>
                    <a:pt x="64" y="83"/>
                    <a:pt x="64" y="78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42"/>
                    <a:pt x="74" y="36"/>
                    <a:pt x="83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44" y="20"/>
                    <a:pt x="40" y="44"/>
                    <a:pt x="40" y="54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3"/>
                    <a:pt x="36" y="88"/>
                    <a:pt x="3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6" y="105"/>
                    <a:pt x="40" y="109"/>
                    <a:pt x="40" y="115"/>
                  </a:cubicBezTo>
                  <a:lnTo>
                    <a:pt x="40" y="209"/>
                  </a:lnTo>
                  <a:close/>
                </a:path>
              </a:pathLst>
            </a:custGeom>
            <a:solidFill>
              <a:srgbClr val="335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16" name="Freeform 118">
              <a:extLst>
                <a:ext uri="{FF2B5EF4-FFF2-40B4-BE49-F238E27FC236}">
                  <a16:creationId xmlns:a16="http://schemas.microsoft.com/office/drawing/2014/main" id="{8DE72E99-D02F-D33D-5E6A-95174D1BF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" y="597"/>
              <a:ext cx="884" cy="886"/>
            </a:xfrm>
            <a:custGeom>
              <a:avLst/>
              <a:gdLst>
                <a:gd name="T0" fmla="*/ 187 w 374"/>
                <a:gd name="T1" fmla="*/ 375 h 375"/>
                <a:gd name="T2" fmla="*/ 63 w 374"/>
                <a:gd name="T3" fmla="*/ 327 h 375"/>
                <a:gd name="T4" fmla="*/ 3 w 374"/>
                <a:gd name="T5" fmla="*/ 199 h 375"/>
                <a:gd name="T6" fmla="*/ 50 w 374"/>
                <a:gd name="T7" fmla="*/ 66 h 375"/>
                <a:gd name="T8" fmla="*/ 178 w 374"/>
                <a:gd name="T9" fmla="*/ 5 h 375"/>
                <a:gd name="T10" fmla="*/ 372 w 374"/>
                <a:gd name="T11" fmla="*/ 180 h 375"/>
                <a:gd name="T12" fmla="*/ 333 w 374"/>
                <a:gd name="T13" fmla="*/ 303 h 375"/>
                <a:gd name="T14" fmla="*/ 315 w 374"/>
                <a:gd name="T15" fmla="*/ 306 h 375"/>
                <a:gd name="T16" fmla="*/ 312 w 374"/>
                <a:gd name="T17" fmla="*/ 287 h 375"/>
                <a:gd name="T18" fmla="*/ 346 w 374"/>
                <a:gd name="T19" fmla="*/ 181 h 375"/>
                <a:gd name="T20" fmla="*/ 179 w 374"/>
                <a:gd name="T21" fmla="*/ 31 h 375"/>
                <a:gd name="T22" fmla="*/ 69 w 374"/>
                <a:gd name="T23" fmla="*/ 83 h 375"/>
                <a:gd name="T24" fmla="*/ 29 w 374"/>
                <a:gd name="T25" fmla="*/ 198 h 375"/>
                <a:gd name="T26" fmla="*/ 81 w 374"/>
                <a:gd name="T27" fmla="*/ 308 h 375"/>
                <a:gd name="T28" fmla="*/ 196 w 374"/>
                <a:gd name="T29" fmla="*/ 348 h 375"/>
                <a:gd name="T30" fmla="*/ 282 w 374"/>
                <a:gd name="T31" fmla="*/ 317 h 375"/>
                <a:gd name="T32" fmla="*/ 301 w 374"/>
                <a:gd name="T33" fmla="*/ 319 h 375"/>
                <a:gd name="T34" fmla="*/ 298 w 374"/>
                <a:gd name="T35" fmla="*/ 338 h 375"/>
                <a:gd name="T36" fmla="*/ 197 w 374"/>
                <a:gd name="T37" fmla="*/ 374 h 375"/>
                <a:gd name="T38" fmla="*/ 187 w 374"/>
                <a:gd name="T3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4" h="375">
                  <a:moveTo>
                    <a:pt x="187" y="375"/>
                  </a:moveTo>
                  <a:cubicBezTo>
                    <a:pt x="141" y="375"/>
                    <a:pt x="98" y="358"/>
                    <a:pt x="63" y="327"/>
                  </a:cubicBezTo>
                  <a:cubicBezTo>
                    <a:pt x="27" y="294"/>
                    <a:pt x="5" y="249"/>
                    <a:pt x="3" y="199"/>
                  </a:cubicBezTo>
                  <a:cubicBezTo>
                    <a:pt x="0" y="150"/>
                    <a:pt x="17" y="103"/>
                    <a:pt x="50" y="66"/>
                  </a:cubicBezTo>
                  <a:cubicBezTo>
                    <a:pt x="83" y="29"/>
                    <a:pt x="128" y="8"/>
                    <a:pt x="178" y="5"/>
                  </a:cubicBezTo>
                  <a:cubicBezTo>
                    <a:pt x="279" y="0"/>
                    <a:pt x="367" y="78"/>
                    <a:pt x="372" y="180"/>
                  </a:cubicBezTo>
                  <a:cubicBezTo>
                    <a:pt x="374" y="225"/>
                    <a:pt x="360" y="268"/>
                    <a:pt x="333" y="303"/>
                  </a:cubicBezTo>
                  <a:cubicBezTo>
                    <a:pt x="329" y="309"/>
                    <a:pt x="320" y="310"/>
                    <a:pt x="315" y="306"/>
                  </a:cubicBezTo>
                  <a:cubicBezTo>
                    <a:pt x="309" y="301"/>
                    <a:pt x="308" y="293"/>
                    <a:pt x="312" y="287"/>
                  </a:cubicBezTo>
                  <a:cubicBezTo>
                    <a:pt x="336" y="257"/>
                    <a:pt x="348" y="220"/>
                    <a:pt x="346" y="181"/>
                  </a:cubicBezTo>
                  <a:cubicBezTo>
                    <a:pt x="341" y="94"/>
                    <a:pt x="266" y="26"/>
                    <a:pt x="179" y="31"/>
                  </a:cubicBezTo>
                  <a:cubicBezTo>
                    <a:pt x="137" y="33"/>
                    <a:pt x="98" y="52"/>
                    <a:pt x="69" y="83"/>
                  </a:cubicBezTo>
                  <a:cubicBezTo>
                    <a:pt x="41" y="115"/>
                    <a:pt x="27" y="156"/>
                    <a:pt x="29" y="198"/>
                  </a:cubicBezTo>
                  <a:cubicBezTo>
                    <a:pt x="31" y="240"/>
                    <a:pt x="49" y="279"/>
                    <a:pt x="81" y="308"/>
                  </a:cubicBezTo>
                  <a:cubicBezTo>
                    <a:pt x="112" y="336"/>
                    <a:pt x="153" y="350"/>
                    <a:pt x="196" y="348"/>
                  </a:cubicBezTo>
                  <a:cubicBezTo>
                    <a:pt x="227" y="347"/>
                    <a:pt x="257" y="336"/>
                    <a:pt x="282" y="317"/>
                  </a:cubicBezTo>
                  <a:cubicBezTo>
                    <a:pt x="288" y="312"/>
                    <a:pt x="296" y="314"/>
                    <a:pt x="301" y="319"/>
                  </a:cubicBezTo>
                  <a:cubicBezTo>
                    <a:pt x="305" y="325"/>
                    <a:pt x="304" y="333"/>
                    <a:pt x="298" y="338"/>
                  </a:cubicBezTo>
                  <a:cubicBezTo>
                    <a:pt x="269" y="360"/>
                    <a:pt x="234" y="372"/>
                    <a:pt x="197" y="374"/>
                  </a:cubicBezTo>
                  <a:cubicBezTo>
                    <a:pt x="194" y="374"/>
                    <a:pt x="190" y="375"/>
                    <a:pt x="187" y="375"/>
                  </a:cubicBezTo>
                  <a:close/>
                </a:path>
              </a:pathLst>
            </a:custGeom>
            <a:solidFill>
              <a:srgbClr val="335C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17" name="Group 139">
            <a:extLst>
              <a:ext uri="{FF2B5EF4-FFF2-40B4-BE49-F238E27FC236}">
                <a16:creationId xmlns:a16="http://schemas.microsoft.com/office/drawing/2014/main" id="{79039456-2B2F-FDDB-1754-0F4EAEE4E0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36835" y="2565862"/>
            <a:ext cx="541117" cy="543568"/>
            <a:chOff x="6010" y="2365"/>
            <a:chExt cx="883" cy="887"/>
          </a:xfrm>
        </p:grpSpPr>
        <p:sp>
          <p:nvSpPr>
            <p:cNvPr id="18" name="Freeform 140">
              <a:extLst>
                <a:ext uri="{FF2B5EF4-FFF2-40B4-BE49-F238E27FC236}">
                  <a16:creationId xmlns:a16="http://schemas.microsoft.com/office/drawing/2014/main" id="{857D6130-6E7A-F6AE-0748-373C81431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" y="2365"/>
              <a:ext cx="883" cy="887"/>
            </a:xfrm>
            <a:custGeom>
              <a:avLst/>
              <a:gdLst>
                <a:gd name="T0" fmla="*/ 187 w 374"/>
                <a:gd name="T1" fmla="*/ 375 h 375"/>
                <a:gd name="T2" fmla="*/ 63 w 374"/>
                <a:gd name="T3" fmla="*/ 327 h 375"/>
                <a:gd name="T4" fmla="*/ 2 w 374"/>
                <a:gd name="T5" fmla="*/ 199 h 375"/>
                <a:gd name="T6" fmla="*/ 50 w 374"/>
                <a:gd name="T7" fmla="*/ 66 h 375"/>
                <a:gd name="T8" fmla="*/ 177 w 374"/>
                <a:gd name="T9" fmla="*/ 5 h 375"/>
                <a:gd name="T10" fmla="*/ 372 w 374"/>
                <a:gd name="T11" fmla="*/ 180 h 375"/>
                <a:gd name="T12" fmla="*/ 333 w 374"/>
                <a:gd name="T13" fmla="*/ 303 h 375"/>
                <a:gd name="T14" fmla="*/ 314 w 374"/>
                <a:gd name="T15" fmla="*/ 306 h 375"/>
                <a:gd name="T16" fmla="*/ 312 w 374"/>
                <a:gd name="T17" fmla="*/ 287 h 375"/>
                <a:gd name="T18" fmla="*/ 346 w 374"/>
                <a:gd name="T19" fmla="*/ 181 h 375"/>
                <a:gd name="T20" fmla="*/ 179 w 374"/>
                <a:gd name="T21" fmla="*/ 31 h 375"/>
                <a:gd name="T22" fmla="*/ 69 w 374"/>
                <a:gd name="T23" fmla="*/ 83 h 375"/>
                <a:gd name="T24" fmla="*/ 28 w 374"/>
                <a:gd name="T25" fmla="*/ 198 h 375"/>
                <a:gd name="T26" fmla="*/ 81 w 374"/>
                <a:gd name="T27" fmla="*/ 308 h 375"/>
                <a:gd name="T28" fmla="*/ 195 w 374"/>
                <a:gd name="T29" fmla="*/ 348 h 375"/>
                <a:gd name="T30" fmla="*/ 282 w 374"/>
                <a:gd name="T31" fmla="*/ 317 h 375"/>
                <a:gd name="T32" fmla="*/ 300 w 374"/>
                <a:gd name="T33" fmla="*/ 319 h 375"/>
                <a:gd name="T34" fmla="*/ 298 w 374"/>
                <a:gd name="T35" fmla="*/ 338 h 375"/>
                <a:gd name="T36" fmla="*/ 197 w 374"/>
                <a:gd name="T37" fmla="*/ 374 h 375"/>
                <a:gd name="T38" fmla="*/ 187 w 374"/>
                <a:gd name="T3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4" h="375">
                  <a:moveTo>
                    <a:pt x="187" y="375"/>
                  </a:moveTo>
                  <a:cubicBezTo>
                    <a:pt x="141" y="375"/>
                    <a:pt x="97" y="358"/>
                    <a:pt x="63" y="327"/>
                  </a:cubicBezTo>
                  <a:cubicBezTo>
                    <a:pt x="26" y="294"/>
                    <a:pt x="5" y="249"/>
                    <a:pt x="2" y="199"/>
                  </a:cubicBezTo>
                  <a:cubicBezTo>
                    <a:pt x="0" y="150"/>
                    <a:pt x="17" y="103"/>
                    <a:pt x="50" y="66"/>
                  </a:cubicBezTo>
                  <a:cubicBezTo>
                    <a:pt x="83" y="29"/>
                    <a:pt x="128" y="8"/>
                    <a:pt x="177" y="5"/>
                  </a:cubicBezTo>
                  <a:cubicBezTo>
                    <a:pt x="279" y="0"/>
                    <a:pt x="366" y="78"/>
                    <a:pt x="372" y="180"/>
                  </a:cubicBezTo>
                  <a:cubicBezTo>
                    <a:pt x="374" y="225"/>
                    <a:pt x="360" y="268"/>
                    <a:pt x="333" y="303"/>
                  </a:cubicBezTo>
                  <a:cubicBezTo>
                    <a:pt x="328" y="309"/>
                    <a:pt x="320" y="310"/>
                    <a:pt x="314" y="306"/>
                  </a:cubicBezTo>
                  <a:cubicBezTo>
                    <a:pt x="309" y="301"/>
                    <a:pt x="308" y="293"/>
                    <a:pt x="312" y="287"/>
                  </a:cubicBezTo>
                  <a:cubicBezTo>
                    <a:pt x="336" y="257"/>
                    <a:pt x="348" y="220"/>
                    <a:pt x="346" y="181"/>
                  </a:cubicBezTo>
                  <a:cubicBezTo>
                    <a:pt x="341" y="94"/>
                    <a:pt x="266" y="26"/>
                    <a:pt x="179" y="31"/>
                  </a:cubicBezTo>
                  <a:cubicBezTo>
                    <a:pt x="136" y="33"/>
                    <a:pt x="97" y="52"/>
                    <a:pt x="69" y="83"/>
                  </a:cubicBezTo>
                  <a:cubicBezTo>
                    <a:pt x="41" y="115"/>
                    <a:pt x="26" y="156"/>
                    <a:pt x="28" y="198"/>
                  </a:cubicBezTo>
                  <a:cubicBezTo>
                    <a:pt x="31" y="240"/>
                    <a:pt x="49" y="279"/>
                    <a:pt x="81" y="308"/>
                  </a:cubicBezTo>
                  <a:cubicBezTo>
                    <a:pt x="112" y="336"/>
                    <a:pt x="153" y="350"/>
                    <a:pt x="195" y="348"/>
                  </a:cubicBezTo>
                  <a:cubicBezTo>
                    <a:pt x="227" y="347"/>
                    <a:pt x="257" y="336"/>
                    <a:pt x="282" y="317"/>
                  </a:cubicBezTo>
                  <a:cubicBezTo>
                    <a:pt x="288" y="312"/>
                    <a:pt x="296" y="314"/>
                    <a:pt x="300" y="319"/>
                  </a:cubicBezTo>
                  <a:cubicBezTo>
                    <a:pt x="305" y="325"/>
                    <a:pt x="303" y="333"/>
                    <a:pt x="298" y="338"/>
                  </a:cubicBezTo>
                  <a:cubicBezTo>
                    <a:pt x="268" y="360"/>
                    <a:pt x="233" y="372"/>
                    <a:pt x="197" y="374"/>
                  </a:cubicBezTo>
                  <a:cubicBezTo>
                    <a:pt x="193" y="374"/>
                    <a:pt x="190" y="375"/>
                    <a:pt x="187" y="375"/>
                  </a:cubicBez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19" name="Freeform 141">
              <a:extLst>
                <a:ext uri="{FF2B5EF4-FFF2-40B4-BE49-F238E27FC236}">
                  <a16:creationId xmlns:a16="http://schemas.microsoft.com/office/drawing/2014/main" id="{7F579E61-6599-C45B-1732-B304DD7C0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4" y="2803"/>
              <a:ext cx="515" cy="262"/>
            </a:xfrm>
            <a:custGeom>
              <a:avLst/>
              <a:gdLst>
                <a:gd name="T0" fmla="*/ 40 w 218"/>
                <a:gd name="T1" fmla="*/ 0 h 111"/>
                <a:gd name="T2" fmla="*/ 0 w 218"/>
                <a:gd name="T3" fmla="*/ 71 h 111"/>
                <a:gd name="T4" fmla="*/ 178 w 218"/>
                <a:gd name="T5" fmla="*/ 111 h 111"/>
                <a:gd name="T6" fmla="*/ 218 w 218"/>
                <a:gd name="T7" fmla="*/ 39 h 111"/>
                <a:gd name="T8" fmla="*/ 69 w 218"/>
                <a:gd name="T9" fmla="*/ 24 h 111"/>
                <a:gd name="T10" fmla="*/ 56 w 218"/>
                <a:gd name="T11" fmla="*/ 88 h 111"/>
                <a:gd name="T12" fmla="*/ 44 w 218"/>
                <a:gd name="T13" fmla="*/ 24 h 111"/>
                <a:gd name="T14" fmla="*/ 31 w 218"/>
                <a:gd name="T15" fmla="*/ 14 h 111"/>
                <a:gd name="T16" fmla="*/ 69 w 218"/>
                <a:gd name="T17" fmla="*/ 24 h 111"/>
                <a:gd name="T18" fmla="*/ 94 w 218"/>
                <a:gd name="T19" fmla="*/ 88 h 111"/>
                <a:gd name="T20" fmla="*/ 88 w 218"/>
                <a:gd name="T21" fmla="*/ 87 h 111"/>
                <a:gd name="T22" fmla="*/ 76 w 218"/>
                <a:gd name="T23" fmla="*/ 87 h 111"/>
                <a:gd name="T24" fmla="*/ 74 w 218"/>
                <a:gd name="T25" fmla="*/ 33 h 111"/>
                <a:gd name="T26" fmla="*/ 85 w 218"/>
                <a:gd name="T27" fmla="*/ 75 h 111"/>
                <a:gd name="T28" fmla="*/ 88 w 218"/>
                <a:gd name="T29" fmla="*/ 79 h 111"/>
                <a:gd name="T30" fmla="*/ 94 w 218"/>
                <a:gd name="T31" fmla="*/ 75 h 111"/>
                <a:gd name="T32" fmla="*/ 105 w 218"/>
                <a:gd name="T33" fmla="*/ 33 h 111"/>
                <a:gd name="T34" fmla="*/ 145 w 218"/>
                <a:gd name="T35" fmla="*/ 77 h 111"/>
                <a:gd name="T36" fmla="*/ 135 w 218"/>
                <a:gd name="T37" fmla="*/ 89 h 111"/>
                <a:gd name="T38" fmla="*/ 125 w 218"/>
                <a:gd name="T39" fmla="*/ 84 h 111"/>
                <a:gd name="T40" fmla="*/ 114 w 218"/>
                <a:gd name="T41" fmla="*/ 88 h 111"/>
                <a:gd name="T42" fmla="*/ 125 w 218"/>
                <a:gd name="T43" fmla="*/ 14 h 111"/>
                <a:gd name="T44" fmla="*/ 129 w 218"/>
                <a:gd name="T45" fmla="*/ 34 h 111"/>
                <a:gd name="T46" fmla="*/ 142 w 218"/>
                <a:gd name="T47" fmla="*/ 36 h 111"/>
                <a:gd name="T48" fmla="*/ 145 w 218"/>
                <a:gd name="T49" fmla="*/ 77 h 111"/>
                <a:gd name="T50" fmla="*/ 162 w 218"/>
                <a:gd name="T51" fmla="*/ 62 h 111"/>
                <a:gd name="T52" fmla="*/ 163 w 218"/>
                <a:gd name="T53" fmla="*/ 78 h 111"/>
                <a:gd name="T54" fmla="*/ 171 w 218"/>
                <a:gd name="T55" fmla="*/ 79 h 111"/>
                <a:gd name="T56" fmla="*/ 172 w 218"/>
                <a:gd name="T57" fmla="*/ 70 h 111"/>
                <a:gd name="T58" fmla="*/ 183 w 218"/>
                <a:gd name="T59" fmla="*/ 73 h 111"/>
                <a:gd name="T60" fmla="*/ 167 w 218"/>
                <a:gd name="T61" fmla="*/ 90 h 111"/>
                <a:gd name="T62" fmla="*/ 151 w 218"/>
                <a:gd name="T63" fmla="*/ 73 h 111"/>
                <a:gd name="T64" fmla="*/ 156 w 218"/>
                <a:gd name="T65" fmla="*/ 36 h 111"/>
                <a:gd name="T66" fmla="*/ 179 w 218"/>
                <a:gd name="T67" fmla="*/ 36 h 111"/>
                <a:gd name="T68" fmla="*/ 183 w 218"/>
                <a:gd name="T69" fmla="*/ 6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111">
                  <a:moveTo>
                    <a:pt x="17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93"/>
                    <a:pt x="18" y="111"/>
                    <a:pt x="4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200" y="111"/>
                    <a:pt x="218" y="93"/>
                    <a:pt x="218" y="71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17"/>
                    <a:pt x="200" y="0"/>
                    <a:pt x="178" y="0"/>
                  </a:cubicBezTo>
                  <a:close/>
                  <a:moveTo>
                    <a:pt x="69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69" y="14"/>
                    <a:pt x="69" y="14"/>
                    <a:pt x="69" y="14"/>
                  </a:cubicBezTo>
                  <a:lnTo>
                    <a:pt x="69" y="24"/>
                  </a:lnTo>
                  <a:close/>
                  <a:moveTo>
                    <a:pt x="105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2" y="84"/>
                    <a:pt x="90" y="86"/>
                    <a:pt x="88" y="87"/>
                  </a:cubicBezTo>
                  <a:cubicBezTo>
                    <a:pt x="86" y="88"/>
                    <a:pt x="84" y="89"/>
                    <a:pt x="81" y="89"/>
                  </a:cubicBezTo>
                  <a:cubicBezTo>
                    <a:pt x="79" y="89"/>
                    <a:pt x="77" y="88"/>
                    <a:pt x="76" y="87"/>
                  </a:cubicBezTo>
                  <a:cubicBezTo>
                    <a:pt x="74" y="85"/>
                    <a:pt x="74" y="82"/>
                    <a:pt x="74" y="79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7"/>
                    <a:pt x="85" y="78"/>
                    <a:pt x="85" y="78"/>
                  </a:cubicBezTo>
                  <a:cubicBezTo>
                    <a:pt x="86" y="79"/>
                    <a:pt x="87" y="79"/>
                    <a:pt x="88" y="79"/>
                  </a:cubicBezTo>
                  <a:cubicBezTo>
                    <a:pt x="89" y="79"/>
                    <a:pt x="90" y="79"/>
                    <a:pt x="91" y="78"/>
                  </a:cubicBezTo>
                  <a:cubicBezTo>
                    <a:pt x="92" y="77"/>
                    <a:pt x="93" y="76"/>
                    <a:pt x="94" y="75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05" y="33"/>
                    <a:pt x="105" y="33"/>
                    <a:pt x="105" y="33"/>
                  </a:cubicBezTo>
                  <a:lnTo>
                    <a:pt x="105" y="88"/>
                  </a:lnTo>
                  <a:close/>
                  <a:moveTo>
                    <a:pt x="145" y="77"/>
                  </a:moveTo>
                  <a:cubicBezTo>
                    <a:pt x="145" y="81"/>
                    <a:pt x="144" y="84"/>
                    <a:pt x="143" y="86"/>
                  </a:cubicBezTo>
                  <a:cubicBezTo>
                    <a:pt x="141" y="88"/>
                    <a:pt x="138" y="89"/>
                    <a:pt x="135" y="89"/>
                  </a:cubicBezTo>
                  <a:cubicBezTo>
                    <a:pt x="133" y="89"/>
                    <a:pt x="131" y="89"/>
                    <a:pt x="129" y="88"/>
                  </a:cubicBezTo>
                  <a:cubicBezTo>
                    <a:pt x="128" y="87"/>
                    <a:pt x="126" y="86"/>
                    <a:pt x="125" y="84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38"/>
                    <a:pt x="125" y="38"/>
                    <a:pt x="125" y="38"/>
                  </a:cubicBezTo>
                  <a:cubicBezTo>
                    <a:pt x="126" y="36"/>
                    <a:pt x="128" y="35"/>
                    <a:pt x="129" y="34"/>
                  </a:cubicBezTo>
                  <a:cubicBezTo>
                    <a:pt x="131" y="33"/>
                    <a:pt x="133" y="32"/>
                    <a:pt x="134" y="32"/>
                  </a:cubicBezTo>
                  <a:cubicBezTo>
                    <a:pt x="138" y="32"/>
                    <a:pt x="141" y="34"/>
                    <a:pt x="142" y="36"/>
                  </a:cubicBezTo>
                  <a:cubicBezTo>
                    <a:pt x="144" y="38"/>
                    <a:pt x="145" y="42"/>
                    <a:pt x="145" y="46"/>
                  </a:cubicBezTo>
                  <a:lnTo>
                    <a:pt x="145" y="77"/>
                  </a:lnTo>
                  <a:close/>
                  <a:moveTo>
                    <a:pt x="183" y="62"/>
                  </a:moveTo>
                  <a:cubicBezTo>
                    <a:pt x="162" y="62"/>
                    <a:pt x="162" y="62"/>
                    <a:pt x="162" y="6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5"/>
                    <a:pt x="163" y="77"/>
                    <a:pt x="163" y="78"/>
                  </a:cubicBezTo>
                  <a:cubicBezTo>
                    <a:pt x="164" y="80"/>
                    <a:pt x="165" y="80"/>
                    <a:pt x="167" y="80"/>
                  </a:cubicBezTo>
                  <a:cubicBezTo>
                    <a:pt x="169" y="80"/>
                    <a:pt x="170" y="80"/>
                    <a:pt x="171" y="79"/>
                  </a:cubicBezTo>
                  <a:cubicBezTo>
                    <a:pt x="172" y="78"/>
                    <a:pt x="172" y="76"/>
                    <a:pt x="172" y="72"/>
                  </a:cubicBezTo>
                  <a:cubicBezTo>
                    <a:pt x="172" y="70"/>
                    <a:pt x="172" y="70"/>
                    <a:pt x="172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8"/>
                    <a:pt x="182" y="83"/>
                    <a:pt x="179" y="85"/>
                  </a:cubicBezTo>
                  <a:cubicBezTo>
                    <a:pt x="176" y="88"/>
                    <a:pt x="172" y="90"/>
                    <a:pt x="167" y="90"/>
                  </a:cubicBezTo>
                  <a:cubicBezTo>
                    <a:pt x="162" y="90"/>
                    <a:pt x="158" y="88"/>
                    <a:pt x="155" y="85"/>
                  </a:cubicBezTo>
                  <a:cubicBezTo>
                    <a:pt x="152" y="82"/>
                    <a:pt x="151" y="78"/>
                    <a:pt x="151" y="73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3"/>
                    <a:pt x="153" y="39"/>
                    <a:pt x="156" y="36"/>
                  </a:cubicBezTo>
                  <a:cubicBezTo>
                    <a:pt x="159" y="33"/>
                    <a:pt x="163" y="32"/>
                    <a:pt x="168" y="32"/>
                  </a:cubicBezTo>
                  <a:cubicBezTo>
                    <a:pt x="173" y="32"/>
                    <a:pt x="177" y="33"/>
                    <a:pt x="179" y="36"/>
                  </a:cubicBezTo>
                  <a:cubicBezTo>
                    <a:pt x="182" y="39"/>
                    <a:pt x="183" y="43"/>
                    <a:pt x="183" y="48"/>
                  </a:cubicBezTo>
                  <a:lnTo>
                    <a:pt x="183" y="62"/>
                  </a:ln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0" name="Freeform 142">
              <a:extLst>
                <a:ext uri="{FF2B5EF4-FFF2-40B4-BE49-F238E27FC236}">
                  <a16:creationId xmlns:a16="http://schemas.microsoft.com/office/drawing/2014/main" id="{3DEFF7E4-C879-9409-34EB-469EA1C97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" y="2899"/>
              <a:ext cx="24" cy="29"/>
            </a:xfrm>
            <a:custGeom>
              <a:avLst/>
              <a:gdLst>
                <a:gd name="T0" fmla="*/ 5 w 10"/>
                <a:gd name="T1" fmla="*/ 0 h 12"/>
                <a:gd name="T2" fmla="*/ 1 w 10"/>
                <a:gd name="T3" fmla="*/ 2 h 12"/>
                <a:gd name="T4" fmla="*/ 0 w 10"/>
                <a:gd name="T5" fmla="*/ 7 h 12"/>
                <a:gd name="T6" fmla="*/ 0 w 10"/>
                <a:gd name="T7" fmla="*/ 12 h 12"/>
                <a:gd name="T8" fmla="*/ 10 w 10"/>
                <a:gd name="T9" fmla="*/ 12 h 12"/>
                <a:gd name="T10" fmla="*/ 10 w 10"/>
                <a:gd name="T11" fmla="*/ 7 h 12"/>
                <a:gd name="T12" fmla="*/ 9 w 10"/>
                <a:gd name="T13" fmla="*/ 2 h 12"/>
                <a:gd name="T14" fmla="*/ 5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5"/>
                    <a:pt x="10" y="3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1" name="Freeform 143">
              <a:extLst>
                <a:ext uri="{FF2B5EF4-FFF2-40B4-BE49-F238E27FC236}">
                  <a16:creationId xmlns:a16="http://schemas.microsoft.com/office/drawing/2014/main" id="{025022A4-56C4-B543-AA33-CDC8DF16A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" y="2899"/>
              <a:ext cx="21" cy="93"/>
            </a:xfrm>
            <a:custGeom>
              <a:avLst/>
              <a:gdLst>
                <a:gd name="T0" fmla="*/ 4 w 9"/>
                <a:gd name="T1" fmla="*/ 0 h 39"/>
                <a:gd name="T2" fmla="*/ 2 w 9"/>
                <a:gd name="T3" fmla="*/ 1 h 39"/>
                <a:gd name="T4" fmla="*/ 0 w 9"/>
                <a:gd name="T5" fmla="*/ 2 h 39"/>
                <a:gd name="T6" fmla="*/ 0 w 9"/>
                <a:gd name="T7" fmla="*/ 37 h 39"/>
                <a:gd name="T8" fmla="*/ 2 w 9"/>
                <a:gd name="T9" fmla="*/ 39 h 39"/>
                <a:gd name="T10" fmla="*/ 5 w 9"/>
                <a:gd name="T11" fmla="*/ 39 h 39"/>
                <a:gd name="T12" fmla="*/ 8 w 9"/>
                <a:gd name="T13" fmla="*/ 38 h 39"/>
                <a:gd name="T14" fmla="*/ 9 w 9"/>
                <a:gd name="T15" fmla="*/ 34 h 39"/>
                <a:gd name="T16" fmla="*/ 9 w 9"/>
                <a:gd name="T17" fmla="*/ 6 h 39"/>
                <a:gd name="T18" fmla="*/ 8 w 9"/>
                <a:gd name="T19" fmla="*/ 2 h 39"/>
                <a:gd name="T20" fmla="*/ 4 w 9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39">
                  <a:moveTo>
                    <a:pt x="4" y="0"/>
                  </a:moveTo>
                  <a:cubicBezTo>
                    <a:pt x="3" y="0"/>
                    <a:pt x="3" y="0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8"/>
                    <a:pt x="1" y="38"/>
                    <a:pt x="2" y="39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6" y="39"/>
                    <a:pt x="7" y="39"/>
                    <a:pt x="8" y="38"/>
                  </a:cubicBezTo>
                  <a:cubicBezTo>
                    <a:pt x="9" y="37"/>
                    <a:pt x="9" y="36"/>
                    <a:pt x="9" y="3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2" name="Freeform 144">
              <a:extLst>
                <a:ext uri="{FF2B5EF4-FFF2-40B4-BE49-F238E27FC236}">
                  <a16:creationId xmlns:a16="http://schemas.microsoft.com/office/drawing/2014/main" id="{6DA9D66C-145E-B01A-4623-4C0846BDF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1" y="2552"/>
              <a:ext cx="130" cy="213"/>
            </a:xfrm>
            <a:custGeom>
              <a:avLst/>
              <a:gdLst>
                <a:gd name="T0" fmla="*/ 35 w 55"/>
                <a:gd name="T1" fmla="*/ 90 h 90"/>
                <a:gd name="T2" fmla="*/ 21 w 55"/>
                <a:gd name="T3" fmla="*/ 90 h 90"/>
                <a:gd name="T4" fmla="*/ 17 w 55"/>
                <a:gd name="T5" fmla="*/ 86 h 90"/>
                <a:gd name="T6" fmla="*/ 17 w 55"/>
                <a:gd name="T7" fmla="*/ 54 h 90"/>
                <a:gd name="T8" fmla="*/ 1 w 55"/>
                <a:gd name="T9" fmla="*/ 5 h 90"/>
                <a:gd name="T10" fmla="*/ 1 w 55"/>
                <a:gd name="T11" fmla="*/ 2 h 90"/>
                <a:gd name="T12" fmla="*/ 4 w 55"/>
                <a:gd name="T13" fmla="*/ 0 h 90"/>
                <a:gd name="T14" fmla="*/ 18 w 55"/>
                <a:gd name="T15" fmla="*/ 0 h 90"/>
                <a:gd name="T16" fmla="*/ 22 w 55"/>
                <a:gd name="T17" fmla="*/ 3 h 90"/>
                <a:gd name="T18" fmla="*/ 28 w 55"/>
                <a:gd name="T19" fmla="*/ 23 h 90"/>
                <a:gd name="T20" fmla="*/ 33 w 55"/>
                <a:gd name="T21" fmla="*/ 3 h 90"/>
                <a:gd name="T22" fmla="*/ 37 w 55"/>
                <a:gd name="T23" fmla="*/ 0 h 90"/>
                <a:gd name="T24" fmla="*/ 51 w 55"/>
                <a:gd name="T25" fmla="*/ 0 h 90"/>
                <a:gd name="T26" fmla="*/ 54 w 55"/>
                <a:gd name="T27" fmla="*/ 2 h 90"/>
                <a:gd name="T28" fmla="*/ 55 w 55"/>
                <a:gd name="T29" fmla="*/ 5 h 90"/>
                <a:gd name="T30" fmla="*/ 39 w 55"/>
                <a:gd name="T31" fmla="*/ 53 h 90"/>
                <a:gd name="T32" fmla="*/ 39 w 55"/>
                <a:gd name="T33" fmla="*/ 86 h 90"/>
                <a:gd name="T34" fmla="*/ 35 w 55"/>
                <a:gd name="T35" fmla="*/ 90 h 90"/>
                <a:gd name="T36" fmla="*/ 25 w 55"/>
                <a:gd name="T37" fmla="*/ 82 h 90"/>
                <a:gd name="T38" fmla="*/ 31 w 55"/>
                <a:gd name="T39" fmla="*/ 82 h 90"/>
                <a:gd name="T40" fmla="*/ 31 w 55"/>
                <a:gd name="T41" fmla="*/ 52 h 90"/>
                <a:gd name="T42" fmla="*/ 31 w 55"/>
                <a:gd name="T43" fmla="*/ 51 h 90"/>
                <a:gd name="T44" fmla="*/ 46 w 55"/>
                <a:gd name="T45" fmla="*/ 8 h 90"/>
                <a:gd name="T46" fmla="*/ 40 w 55"/>
                <a:gd name="T47" fmla="*/ 8 h 90"/>
                <a:gd name="T48" fmla="*/ 32 w 55"/>
                <a:gd name="T49" fmla="*/ 38 h 90"/>
                <a:gd name="T50" fmla="*/ 28 w 55"/>
                <a:gd name="T51" fmla="*/ 41 h 90"/>
                <a:gd name="T52" fmla="*/ 28 w 55"/>
                <a:gd name="T53" fmla="*/ 41 h 90"/>
                <a:gd name="T54" fmla="*/ 24 w 55"/>
                <a:gd name="T55" fmla="*/ 38 h 90"/>
                <a:gd name="T56" fmla="*/ 15 w 55"/>
                <a:gd name="T57" fmla="*/ 8 h 90"/>
                <a:gd name="T58" fmla="*/ 10 w 55"/>
                <a:gd name="T59" fmla="*/ 8 h 90"/>
                <a:gd name="T60" fmla="*/ 25 w 55"/>
                <a:gd name="T61" fmla="*/ 53 h 90"/>
                <a:gd name="T62" fmla="*/ 25 w 55"/>
                <a:gd name="T63" fmla="*/ 54 h 90"/>
                <a:gd name="T64" fmla="*/ 25 w 55"/>
                <a:gd name="T65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90">
                  <a:moveTo>
                    <a:pt x="35" y="90"/>
                  </a:moveTo>
                  <a:cubicBezTo>
                    <a:pt x="21" y="90"/>
                    <a:pt x="21" y="90"/>
                    <a:pt x="21" y="90"/>
                  </a:cubicBezTo>
                  <a:cubicBezTo>
                    <a:pt x="19" y="90"/>
                    <a:pt x="17" y="89"/>
                    <a:pt x="17" y="86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2" y="1"/>
                    <a:pt x="22" y="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4" y="1"/>
                    <a:pt x="35" y="0"/>
                    <a:pt x="3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86"/>
                    <a:pt x="39" y="86"/>
                    <a:pt x="39" y="86"/>
                  </a:cubicBezTo>
                  <a:cubicBezTo>
                    <a:pt x="39" y="89"/>
                    <a:pt x="37" y="90"/>
                    <a:pt x="35" y="90"/>
                  </a:cubicBezTo>
                  <a:close/>
                  <a:moveTo>
                    <a:pt x="25" y="82"/>
                  </a:moveTo>
                  <a:cubicBezTo>
                    <a:pt x="31" y="82"/>
                    <a:pt x="31" y="82"/>
                    <a:pt x="31" y="8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1"/>
                    <a:pt x="31" y="51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0"/>
                    <a:pt x="30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6" y="41"/>
                    <a:pt x="24" y="40"/>
                    <a:pt x="24" y="3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4"/>
                  </a:cubicBezTo>
                  <a:lnTo>
                    <a:pt x="25" y="82"/>
                  </a:ln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" name="Freeform 145">
              <a:extLst>
                <a:ext uri="{FF2B5EF4-FFF2-40B4-BE49-F238E27FC236}">
                  <a16:creationId xmlns:a16="http://schemas.microsoft.com/office/drawing/2014/main" id="{A32A9B1E-077A-054D-305A-649F5D258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5" y="2599"/>
              <a:ext cx="104" cy="171"/>
            </a:xfrm>
            <a:custGeom>
              <a:avLst/>
              <a:gdLst>
                <a:gd name="T0" fmla="*/ 22 w 44"/>
                <a:gd name="T1" fmla="*/ 72 h 72"/>
                <a:gd name="T2" fmla="*/ 6 w 44"/>
                <a:gd name="T3" fmla="*/ 66 h 72"/>
                <a:gd name="T4" fmla="*/ 0 w 44"/>
                <a:gd name="T5" fmla="*/ 51 h 72"/>
                <a:gd name="T6" fmla="*/ 0 w 44"/>
                <a:gd name="T7" fmla="*/ 20 h 72"/>
                <a:gd name="T8" fmla="*/ 7 w 44"/>
                <a:gd name="T9" fmla="*/ 5 h 72"/>
                <a:gd name="T10" fmla="*/ 23 w 44"/>
                <a:gd name="T11" fmla="*/ 0 h 72"/>
                <a:gd name="T12" fmla="*/ 38 w 44"/>
                <a:gd name="T13" fmla="*/ 6 h 72"/>
                <a:gd name="T14" fmla="*/ 44 w 44"/>
                <a:gd name="T15" fmla="*/ 20 h 72"/>
                <a:gd name="T16" fmla="*/ 44 w 44"/>
                <a:gd name="T17" fmla="*/ 51 h 72"/>
                <a:gd name="T18" fmla="*/ 38 w 44"/>
                <a:gd name="T19" fmla="*/ 66 h 72"/>
                <a:gd name="T20" fmla="*/ 22 w 44"/>
                <a:gd name="T21" fmla="*/ 72 h 72"/>
                <a:gd name="T22" fmla="*/ 23 w 44"/>
                <a:gd name="T23" fmla="*/ 8 h 72"/>
                <a:gd name="T24" fmla="*/ 12 w 44"/>
                <a:gd name="T25" fmla="*/ 11 h 72"/>
                <a:gd name="T26" fmla="*/ 8 w 44"/>
                <a:gd name="T27" fmla="*/ 20 h 72"/>
                <a:gd name="T28" fmla="*/ 8 w 44"/>
                <a:gd name="T29" fmla="*/ 51 h 72"/>
                <a:gd name="T30" fmla="*/ 12 w 44"/>
                <a:gd name="T31" fmla="*/ 60 h 72"/>
                <a:gd name="T32" fmla="*/ 22 w 44"/>
                <a:gd name="T33" fmla="*/ 64 h 72"/>
                <a:gd name="T34" fmla="*/ 33 w 44"/>
                <a:gd name="T35" fmla="*/ 61 h 72"/>
                <a:gd name="T36" fmla="*/ 36 w 44"/>
                <a:gd name="T37" fmla="*/ 51 h 72"/>
                <a:gd name="T38" fmla="*/ 36 w 44"/>
                <a:gd name="T39" fmla="*/ 20 h 72"/>
                <a:gd name="T40" fmla="*/ 33 w 44"/>
                <a:gd name="T41" fmla="*/ 12 h 72"/>
                <a:gd name="T42" fmla="*/ 23 w 44"/>
                <a:gd name="T43" fmla="*/ 8 h 72"/>
                <a:gd name="T44" fmla="*/ 22 w 44"/>
                <a:gd name="T45" fmla="*/ 61 h 72"/>
                <a:gd name="T46" fmla="*/ 15 w 44"/>
                <a:gd name="T47" fmla="*/ 59 h 72"/>
                <a:gd name="T48" fmla="*/ 13 w 44"/>
                <a:gd name="T49" fmla="*/ 52 h 72"/>
                <a:gd name="T50" fmla="*/ 13 w 44"/>
                <a:gd name="T51" fmla="*/ 19 h 72"/>
                <a:gd name="T52" fmla="*/ 16 w 44"/>
                <a:gd name="T53" fmla="*/ 13 h 72"/>
                <a:gd name="T54" fmla="*/ 29 w 44"/>
                <a:gd name="T55" fmla="*/ 13 h 72"/>
                <a:gd name="T56" fmla="*/ 32 w 44"/>
                <a:gd name="T57" fmla="*/ 19 h 72"/>
                <a:gd name="T58" fmla="*/ 32 w 44"/>
                <a:gd name="T59" fmla="*/ 52 h 72"/>
                <a:gd name="T60" fmla="*/ 29 w 44"/>
                <a:gd name="T61" fmla="*/ 59 h 72"/>
                <a:gd name="T62" fmla="*/ 22 w 44"/>
                <a:gd name="T63" fmla="*/ 61 h 72"/>
                <a:gd name="T64" fmla="*/ 22 w 44"/>
                <a:gd name="T65" fmla="*/ 19 h 72"/>
                <a:gd name="T66" fmla="*/ 21 w 44"/>
                <a:gd name="T67" fmla="*/ 19 h 72"/>
                <a:gd name="T68" fmla="*/ 21 w 44"/>
                <a:gd name="T69" fmla="*/ 52 h 72"/>
                <a:gd name="T70" fmla="*/ 21 w 44"/>
                <a:gd name="T71" fmla="*/ 53 h 72"/>
                <a:gd name="T72" fmla="*/ 22 w 44"/>
                <a:gd name="T73" fmla="*/ 53 h 72"/>
                <a:gd name="T74" fmla="*/ 23 w 44"/>
                <a:gd name="T75" fmla="*/ 53 h 72"/>
                <a:gd name="T76" fmla="*/ 24 w 44"/>
                <a:gd name="T77" fmla="*/ 52 h 72"/>
                <a:gd name="T78" fmla="*/ 24 w 44"/>
                <a:gd name="T79" fmla="*/ 19 h 72"/>
                <a:gd name="T80" fmla="*/ 22 w 44"/>
                <a:gd name="T81" fmla="*/ 1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72">
                  <a:moveTo>
                    <a:pt x="22" y="72"/>
                  </a:moveTo>
                  <a:cubicBezTo>
                    <a:pt x="16" y="72"/>
                    <a:pt x="10" y="70"/>
                    <a:pt x="6" y="66"/>
                  </a:cubicBezTo>
                  <a:cubicBezTo>
                    <a:pt x="2" y="62"/>
                    <a:pt x="0" y="57"/>
                    <a:pt x="0" y="5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9"/>
                    <a:pt x="44" y="14"/>
                    <a:pt x="44" y="2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8"/>
                    <a:pt x="42" y="63"/>
                    <a:pt x="38" y="66"/>
                  </a:cubicBezTo>
                  <a:cubicBezTo>
                    <a:pt x="34" y="70"/>
                    <a:pt x="29" y="72"/>
                    <a:pt x="22" y="72"/>
                  </a:cubicBezTo>
                  <a:close/>
                  <a:moveTo>
                    <a:pt x="23" y="8"/>
                  </a:moveTo>
                  <a:cubicBezTo>
                    <a:pt x="18" y="8"/>
                    <a:pt x="14" y="9"/>
                    <a:pt x="12" y="11"/>
                  </a:cubicBezTo>
                  <a:cubicBezTo>
                    <a:pt x="9" y="14"/>
                    <a:pt x="8" y="16"/>
                    <a:pt x="8" y="2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5"/>
                    <a:pt x="9" y="58"/>
                    <a:pt x="12" y="60"/>
                  </a:cubicBezTo>
                  <a:cubicBezTo>
                    <a:pt x="14" y="63"/>
                    <a:pt x="18" y="64"/>
                    <a:pt x="22" y="64"/>
                  </a:cubicBezTo>
                  <a:cubicBezTo>
                    <a:pt x="27" y="64"/>
                    <a:pt x="30" y="63"/>
                    <a:pt x="33" y="61"/>
                  </a:cubicBezTo>
                  <a:cubicBezTo>
                    <a:pt x="35" y="58"/>
                    <a:pt x="36" y="55"/>
                    <a:pt x="36" y="5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5" y="14"/>
                    <a:pt x="33" y="12"/>
                  </a:cubicBezTo>
                  <a:cubicBezTo>
                    <a:pt x="30" y="9"/>
                    <a:pt x="27" y="8"/>
                    <a:pt x="23" y="8"/>
                  </a:cubicBezTo>
                  <a:close/>
                  <a:moveTo>
                    <a:pt x="22" y="61"/>
                  </a:moveTo>
                  <a:cubicBezTo>
                    <a:pt x="19" y="61"/>
                    <a:pt x="17" y="60"/>
                    <a:pt x="15" y="59"/>
                  </a:cubicBezTo>
                  <a:cubicBezTo>
                    <a:pt x="14" y="57"/>
                    <a:pt x="13" y="55"/>
                    <a:pt x="13" y="5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7"/>
                    <a:pt x="14" y="15"/>
                    <a:pt x="16" y="13"/>
                  </a:cubicBezTo>
                  <a:cubicBezTo>
                    <a:pt x="19" y="10"/>
                    <a:pt x="25" y="10"/>
                    <a:pt x="29" y="13"/>
                  </a:cubicBezTo>
                  <a:cubicBezTo>
                    <a:pt x="31" y="14"/>
                    <a:pt x="32" y="17"/>
                    <a:pt x="32" y="19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6"/>
                    <a:pt x="30" y="58"/>
                    <a:pt x="29" y="59"/>
                  </a:cubicBezTo>
                  <a:cubicBezTo>
                    <a:pt x="28" y="60"/>
                    <a:pt x="25" y="61"/>
                    <a:pt x="22" y="61"/>
                  </a:cubicBezTo>
                  <a:close/>
                  <a:moveTo>
                    <a:pt x="22" y="19"/>
                  </a:moveTo>
                  <a:cubicBezTo>
                    <a:pt x="22" y="19"/>
                    <a:pt x="21" y="19"/>
                    <a:pt x="21" y="19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3" y="19"/>
                    <a:pt x="23" y="19"/>
                    <a:pt x="22" y="19"/>
                  </a:cubicBez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" name="Freeform 146">
              <a:extLst>
                <a:ext uri="{FF2B5EF4-FFF2-40B4-BE49-F238E27FC236}">
                  <a16:creationId xmlns:a16="http://schemas.microsoft.com/office/drawing/2014/main" id="{C12735E2-7E55-319F-7449-A2ADE33A2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3" y="2604"/>
              <a:ext cx="104" cy="163"/>
            </a:xfrm>
            <a:custGeom>
              <a:avLst/>
              <a:gdLst>
                <a:gd name="T0" fmla="*/ 13 w 44"/>
                <a:gd name="T1" fmla="*/ 69 h 69"/>
                <a:gd name="T2" fmla="*/ 3 w 44"/>
                <a:gd name="T3" fmla="*/ 65 h 69"/>
                <a:gd name="T4" fmla="*/ 0 w 44"/>
                <a:gd name="T5" fmla="*/ 54 h 69"/>
                <a:gd name="T6" fmla="*/ 0 w 44"/>
                <a:gd name="T7" fmla="*/ 4 h 69"/>
                <a:gd name="T8" fmla="*/ 4 w 44"/>
                <a:gd name="T9" fmla="*/ 0 h 69"/>
                <a:gd name="T10" fmla="*/ 17 w 44"/>
                <a:gd name="T11" fmla="*/ 0 h 69"/>
                <a:gd name="T12" fmla="*/ 21 w 44"/>
                <a:gd name="T13" fmla="*/ 4 h 69"/>
                <a:gd name="T14" fmla="*/ 21 w 44"/>
                <a:gd name="T15" fmla="*/ 50 h 69"/>
                <a:gd name="T16" fmla="*/ 21 w 44"/>
                <a:gd name="T17" fmla="*/ 50 h 69"/>
                <a:gd name="T18" fmla="*/ 23 w 44"/>
                <a:gd name="T19" fmla="*/ 48 h 69"/>
                <a:gd name="T20" fmla="*/ 23 w 44"/>
                <a:gd name="T21" fmla="*/ 4 h 69"/>
                <a:gd name="T22" fmla="*/ 27 w 44"/>
                <a:gd name="T23" fmla="*/ 0 h 69"/>
                <a:gd name="T24" fmla="*/ 40 w 44"/>
                <a:gd name="T25" fmla="*/ 0 h 69"/>
                <a:gd name="T26" fmla="*/ 44 w 44"/>
                <a:gd name="T27" fmla="*/ 4 h 69"/>
                <a:gd name="T28" fmla="*/ 44 w 44"/>
                <a:gd name="T29" fmla="*/ 64 h 69"/>
                <a:gd name="T30" fmla="*/ 40 w 44"/>
                <a:gd name="T31" fmla="*/ 68 h 69"/>
                <a:gd name="T32" fmla="*/ 27 w 44"/>
                <a:gd name="T33" fmla="*/ 68 h 69"/>
                <a:gd name="T34" fmla="*/ 24 w 44"/>
                <a:gd name="T35" fmla="*/ 66 h 69"/>
                <a:gd name="T36" fmla="*/ 22 w 44"/>
                <a:gd name="T37" fmla="*/ 67 h 69"/>
                <a:gd name="T38" fmla="*/ 13 w 44"/>
                <a:gd name="T39" fmla="*/ 69 h 69"/>
                <a:gd name="T40" fmla="*/ 8 w 44"/>
                <a:gd name="T41" fmla="*/ 8 h 69"/>
                <a:gd name="T42" fmla="*/ 8 w 44"/>
                <a:gd name="T43" fmla="*/ 54 h 69"/>
                <a:gd name="T44" fmla="*/ 10 w 44"/>
                <a:gd name="T45" fmla="*/ 60 h 69"/>
                <a:gd name="T46" fmla="*/ 13 w 44"/>
                <a:gd name="T47" fmla="*/ 61 h 69"/>
                <a:gd name="T48" fmla="*/ 18 w 44"/>
                <a:gd name="T49" fmla="*/ 60 h 69"/>
                <a:gd name="T50" fmla="*/ 21 w 44"/>
                <a:gd name="T51" fmla="*/ 58 h 69"/>
                <a:gd name="T52" fmla="*/ 14 w 44"/>
                <a:gd name="T53" fmla="*/ 56 h 69"/>
                <a:gd name="T54" fmla="*/ 13 w 44"/>
                <a:gd name="T55" fmla="*/ 50 h 69"/>
                <a:gd name="T56" fmla="*/ 13 w 44"/>
                <a:gd name="T57" fmla="*/ 8 h 69"/>
                <a:gd name="T58" fmla="*/ 8 w 44"/>
                <a:gd name="T59" fmla="*/ 8 h 69"/>
                <a:gd name="T60" fmla="*/ 31 w 44"/>
                <a:gd name="T61" fmla="*/ 60 h 69"/>
                <a:gd name="T62" fmla="*/ 36 w 44"/>
                <a:gd name="T63" fmla="*/ 60 h 69"/>
                <a:gd name="T64" fmla="*/ 36 w 44"/>
                <a:gd name="T65" fmla="*/ 8 h 69"/>
                <a:gd name="T66" fmla="*/ 31 w 44"/>
                <a:gd name="T67" fmla="*/ 8 h 69"/>
                <a:gd name="T68" fmla="*/ 31 w 44"/>
                <a:gd name="T69" fmla="*/ 50 h 69"/>
                <a:gd name="T70" fmla="*/ 30 w 44"/>
                <a:gd name="T71" fmla="*/ 52 h 69"/>
                <a:gd name="T72" fmla="*/ 29 w 44"/>
                <a:gd name="T73" fmla="*/ 54 h 69"/>
                <a:gd name="T74" fmla="*/ 31 w 44"/>
                <a:gd name="T75" fmla="*/ 58 h 69"/>
                <a:gd name="T76" fmla="*/ 31 w 44"/>
                <a:gd name="T77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69">
                  <a:moveTo>
                    <a:pt x="13" y="69"/>
                  </a:moveTo>
                  <a:cubicBezTo>
                    <a:pt x="8" y="69"/>
                    <a:pt x="5" y="67"/>
                    <a:pt x="3" y="65"/>
                  </a:cubicBezTo>
                  <a:cubicBezTo>
                    <a:pt x="1" y="63"/>
                    <a:pt x="0" y="59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21" y="2"/>
                    <a:pt x="21" y="4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9"/>
                    <a:pt x="23" y="49"/>
                    <a:pt x="23" y="4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5" y="0"/>
                    <a:pt x="2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2"/>
                    <a:pt x="44" y="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7"/>
                    <a:pt x="42" y="68"/>
                    <a:pt x="40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4" y="67"/>
                    <a:pt x="24" y="66"/>
                  </a:cubicBezTo>
                  <a:cubicBezTo>
                    <a:pt x="23" y="66"/>
                    <a:pt x="22" y="67"/>
                    <a:pt x="22" y="67"/>
                  </a:cubicBezTo>
                  <a:cubicBezTo>
                    <a:pt x="19" y="69"/>
                    <a:pt x="16" y="69"/>
                    <a:pt x="13" y="69"/>
                  </a:cubicBezTo>
                  <a:close/>
                  <a:moveTo>
                    <a:pt x="8" y="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7"/>
                    <a:pt x="9" y="59"/>
                    <a:pt x="10" y="60"/>
                  </a:cubicBezTo>
                  <a:cubicBezTo>
                    <a:pt x="10" y="61"/>
                    <a:pt x="11" y="61"/>
                    <a:pt x="13" y="61"/>
                  </a:cubicBezTo>
                  <a:cubicBezTo>
                    <a:pt x="15" y="61"/>
                    <a:pt x="16" y="61"/>
                    <a:pt x="18" y="60"/>
                  </a:cubicBezTo>
                  <a:cubicBezTo>
                    <a:pt x="19" y="59"/>
                    <a:pt x="20" y="59"/>
                    <a:pt x="21" y="58"/>
                  </a:cubicBezTo>
                  <a:cubicBezTo>
                    <a:pt x="17" y="59"/>
                    <a:pt x="15" y="57"/>
                    <a:pt x="14" y="56"/>
                  </a:cubicBezTo>
                  <a:cubicBezTo>
                    <a:pt x="13" y="54"/>
                    <a:pt x="13" y="53"/>
                    <a:pt x="13" y="50"/>
                  </a:cubicBezTo>
                  <a:cubicBezTo>
                    <a:pt x="13" y="8"/>
                    <a:pt x="13" y="8"/>
                    <a:pt x="13" y="8"/>
                  </a:cubicBezTo>
                  <a:lnTo>
                    <a:pt x="8" y="8"/>
                  </a:lnTo>
                  <a:close/>
                  <a:moveTo>
                    <a:pt x="31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2"/>
                    <a:pt x="30" y="52"/>
                  </a:cubicBezTo>
                  <a:cubicBezTo>
                    <a:pt x="30" y="53"/>
                    <a:pt x="29" y="54"/>
                    <a:pt x="29" y="54"/>
                  </a:cubicBezTo>
                  <a:cubicBezTo>
                    <a:pt x="30" y="55"/>
                    <a:pt x="31" y="56"/>
                    <a:pt x="31" y="58"/>
                  </a:cubicBezTo>
                  <a:lnTo>
                    <a:pt x="31" y="60"/>
                  </a:lnTo>
                  <a:close/>
                </a:path>
              </a:pathLst>
            </a:custGeom>
            <a:solidFill>
              <a:srgbClr val="C23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28" name="Group 150">
            <a:extLst>
              <a:ext uri="{FF2B5EF4-FFF2-40B4-BE49-F238E27FC236}">
                <a16:creationId xmlns:a16="http://schemas.microsoft.com/office/drawing/2014/main" id="{A96DEF44-E883-1945-E197-610CA8B8B30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95060" y="2553129"/>
            <a:ext cx="562291" cy="562293"/>
            <a:chOff x="1365" y="2053"/>
            <a:chExt cx="322" cy="322"/>
          </a:xfrm>
          <a:solidFill>
            <a:schemeClr val="accent2">
              <a:lumMod val="75000"/>
            </a:schemeClr>
          </a:solidFill>
        </p:grpSpPr>
        <p:sp>
          <p:nvSpPr>
            <p:cNvPr id="29" name="Freeform 151">
              <a:extLst>
                <a:ext uri="{FF2B5EF4-FFF2-40B4-BE49-F238E27FC236}">
                  <a16:creationId xmlns:a16="http://schemas.microsoft.com/office/drawing/2014/main" id="{1FF2B3F8-18D6-7BBE-6762-D066A6039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" y="2053"/>
              <a:ext cx="322" cy="322"/>
            </a:xfrm>
            <a:custGeom>
              <a:avLst/>
              <a:gdLst>
                <a:gd name="T0" fmla="*/ 187 w 374"/>
                <a:gd name="T1" fmla="*/ 375 h 375"/>
                <a:gd name="T2" fmla="*/ 63 w 374"/>
                <a:gd name="T3" fmla="*/ 328 h 375"/>
                <a:gd name="T4" fmla="*/ 2 w 374"/>
                <a:gd name="T5" fmla="*/ 200 h 375"/>
                <a:gd name="T6" fmla="*/ 50 w 374"/>
                <a:gd name="T7" fmla="*/ 67 h 375"/>
                <a:gd name="T8" fmla="*/ 177 w 374"/>
                <a:gd name="T9" fmla="*/ 6 h 375"/>
                <a:gd name="T10" fmla="*/ 372 w 374"/>
                <a:gd name="T11" fmla="*/ 181 h 375"/>
                <a:gd name="T12" fmla="*/ 333 w 374"/>
                <a:gd name="T13" fmla="*/ 304 h 375"/>
                <a:gd name="T14" fmla="*/ 314 w 374"/>
                <a:gd name="T15" fmla="*/ 306 h 375"/>
                <a:gd name="T16" fmla="*/ 312 w 374"/>
                <a:gd name="T17" fmla="*/ 288 h 375"/>
                <a:gd name="T18" fmla="*/ 346 w 374"/>
                <a:gd name="T19" fmla="*/ 182 h 375"/>
                <a:gd name="T20" fmla="*/ 179 w 374"/>
                <a:gd name="T21" fmla="*/ 32 h 375"/>
                <a:gd name="T22" fmla="*/ 69 w 374"/>
                <a:gd name="T23" fmla="*/ 84 h 375"/>
                <a:gd name="T24" fmla="*/ 29 w 374"/>
                <a:gd name="T25" fmla="*/ 199 h 375"/>
                <a:gd name="T26" fmla="*/ 81 w 374"/>
                <a:gd name="T27" fmla="*/ 308 h 375"/>
                <a:gd name="T28" fmla="*/ 195 w 374"/>
                <a:gd name="T29" fmla="*/ 349 h 375"/>
                <a:gd name="T30" fmla="*/ 282 w 374"/>
                <a:gd name="T31" fmla="*/ 318 h 375"/>
                <a:gd name="T32" fmla="*/ 300 w 374"/>
                <a:gd name="T33" fmla="*/ 320 h 375"/>
                <a:gd name="T34" fmla="*/ 298 w 374"/>
                <a:gd name="T35" fmla="*/ 339 h 375"/>
                <a:gd name="T36" fmla="*/ 197 w 374"/>
                <a:gd name="T37" fmla="*/ 375 h 375"/>
                <a:gd name="T38" fmla="*/ 187 w 374"/>
                <a:gd name="T3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4" h="375">
                  <a:moveTo>
                    <a:pt x="187" y="375"/>
                  </a:moveTo>
                  <a:cubicBezTo>
                    <a:pt x="141" y="375"/>
                    <a:pt x="97" y="359"/>
                    <a:pt x="63" y="328"/>
                  </a:cubicBezTo>
                  <a:cubicBezTo>
                    <a:pt x="27" y="295"/>
                    <a:pt x="5" y="249"/>
                    <a:pt x="2" y="200"/>
                  </a:cubicBezTo>
                  <a:cubicBezTo>
                    <a:pt x="0" y="151"/>
                    <a:pt x="17" y="103"/>
                    <a:pt x="50" y="67"/>
                  </a:cubicBezTo>
                  <a:cubicBezTo>
                    <a:pt x="83" y="30"/>
                    <a:pt x="128" y="8"/>
                    <a:pt x="177" y="6"/>
                  </a:cubicBezTo>
                  <a:cubicBezTo>
                    <a:pt x="279" y="0"/>
                    <a:pt x="366" y="79"/>
                    <a:pt x="372" y="181"/>
                  </a:cubicBezTo>
                  <a:cubicBezTo>
                    <a:pt x="374" y="225"/>
                    <a:pt x="360" y="269"/>
                    <a:pt x="333" y="304"/>
                  </a:cubicBezTo>
                  <a:cubicBezTo>
                    <a:pt x="328" y="310"/>
                    <a:pt x="320" y="311"/>
                    <a:pt x="314" y="306"/>
                  </a:cubicBezTo>
                  <a:cubicBezTo>
                    <a:pt x="309" y="302"/>
                    <a:pt x="308" y="294"/>
                    <a:pt x="312" y="288"/>
                  </a:cubicBezTo>
                  <a:cubicBezTo>
                    <a:pt x="336" y="258"/>
                    <a:pt x="348" y="220"/>
                    <a:pt x="346" y="182"/>
                  </a:cubicBezTo>
                  <a:cubicBezTo>
                    <a:pt x="341" y="95"/>
                    <a:pt x="266" y="27"/>
                    <a:pt x="179" y="32"/>
                  </a:cubicBezTo>
                  <a:cubicBezTo>
                    <a:pt x="136" y="34"/>
                    <a:pt x="97" y="53"/>
                    <a:pt x="69" y="84"/>
                  </a:cubicBezTo>
                  <a:cubicBezTo>
                    <a:pt x="41" y="116"/>
                    <a:pt x="26" y="156"/>
                    <a:pt x="29" y="199"/>
                  </a:cubicBezTo>
                  <a:cubicBezTo>
                    <a:pt x="31" y="241"/>
                    <a:pt x="49" y="280"/>
                    <a:pt x="81" y="308"/>
                  </a:cubicBezTo>
                  <a:cubicBezTo>
                    <a:pt x="112" y="337"/>
                    <a:pt x="153" y="351"/>
                    <a:pt x="195" y="349"/>
                  </a:cubicBezTo>
                  <a:cubicBezTo>
                    <a:pt x="227" y="347"/>
                    <a:pt x="257" y="337"/>
                    <a:pt x="282" y="318"/>
                  </a:cubicBezTo>
                  <a:cubicBezTo>
                    <a:pt x="288" y="313"/>
                    <a:pt x="296" y="314"/>
                    <a:pt x="300" y="320"/>
                  </a:cubicBezTo>
                  <a:cubicBezTo>
                    <a:pt x="305" y="326"/>
                    <a:pt x="304" y="334"/>
                    <a:pt x="298" y="339"/>
                  </a:cubicBezTo>
                  <a:cubicBezTo>
                    <a:pt x="268" y="361"/>
                    <a:pt x="234" y="373"/>
                    <a:pt x="197" y="375"/>
                  </a:cubicBezTo>
                  <a:cubicBezTo>
                    <a:pt x="193" y="375"/>
                    <a:pt x="190" y="375"/>
                    <a:pt x="187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0" name="Freeform 152">
              <a:extLst>
                <a:ext uri="{FF2B5EF4-FFF2-40B4-BE49-F238E27FC236}">
                  <a16:creationId xmlns:a16="http://schemas.microsoft.com/office/drawing/2014/main" id="{8516B35A-4608-A817-C649-526CCEE73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2" y="2123"/>
              <a:ext cx="188" cy="188"/>
            </a:xfrm>
            <a:custGeom>
              <a:avLst/>
              <a:gdLst>
                <a:gd name="T0" fmla="*/ 49 w 218"/>
                <a:gd name="T1" fmla="*/ 219 h 219"/>
                <a:gd name="T2" fmla="*/ 0 w 218"/>
                <a:gd name="T3" fmla="*/ 169 h 219"/>
                <a:gd name="T4" fmla="*/ 49 w 218"/>
                <a:gd name="T5" fmla="*/ 0 h 219"/>
                <a:gd name="T6" fmla="*/ 218 w 218"/>
                <a:gd name="T7" fmla="*/ 50 h 219"/>
                <a:gd name="T8" fmla="*/ 218 w 218"/>
                <a:gd name="T9" fmla="*/ 110 h 219"/>
                <a:gd name="T10" fmla="*/ 218 w 218"/>
                <a:gd name="T11" fmla="*/ 170 h 219"/>
                <a:gd name="T12" fmla="*/ 169 w 218"/>
                <a:gd name="T13" fmla="*/ 219 h 219"/>
                <a:gd name="T14" fmla="*/ 109 w 218"/>
                <a:gd name="T15" fmla="*/ 16 h 219"/>
                <a:gd name="T16" fmla="*/ 16 w 218"/>
                <a:gd name="T17" fmla="*/ 50 h 219"/>
                <a:gd name="T18" fmla="*/ 16 w 218"/>
                <a:gd name="T19" fmla="*/ 177 h 219"/>
                <a:gd name="T20" fmla="*/ 169 w 218"/>
                <a:gd name="T21" fmla="*/ 203 h 219"/>
                <a:gd name="T22" fmla="*/ 202 w 218"/>
                <a:gd name="T23" fmla="*/ 170 h 219"/>
                <a:gd name="T24" fmla="*/ 202 w 218"/>
                <a:gd name="T25" fmla="*/ 110 h 219"/>
                <a:gd name="T26" fmla="*/ 202 w 218"/>
                <a:gd name="T27" fmla="*/ 50 h 219"/>
                <a:gd name="T28" fmla="*/ 109 w 218"/>
                <a:gd name="T29" fmla="*/ 16 h 219"/>
                <a:gd name="T30" fmla="*/ 45 w 218"/>
                <a:gd name="T31" fmla="*/ 195 h 219"/>
                <a:gd name="T32" fmla="*/ 23 w 218"/>
                <a:gd name="T33" fmla="*/ 102 h 219"/>
                <a:gd name="T34" fmla="*/ 23 w 218"/>
                <a:gd name="T35" fmla="*/ 95 h 219"/>
                <a:gd name="T36" fmla="*/ 31 w 218"/>
                <a:gd name="T37" fmla="*/ 86 h 219"/>
                <a:gd name="T38" fmla="*/ 54 w 218"/>
                <a:gd name="T39" fmla="*/ 89 h 219"/>
                <a:gd name="T40" fmla="*/ 71 w 218"/>
                <a:gd name="T41" fmla="*/ 148 h 219"/>
                <a:gd name="T42" fmla="*/ 109 w 218"/>
                <a:gd name="T43" fmla="*/ 164 h 219"/>
                <a:gd name="T44" fmla="*/ 161 w 218"/>
                <a:gd name="T45" fmla="*/ 96 h 219"/>
                <a:gd name="T46" fmla="*/ 169 w 218"/>
                <a:gd name="T47" fmla="*/ 86 h 219"/>
                <a:gd name="T48" fmla="*/ 195 w 218"/>
                <a:gd name="T49" fmla="*/ 94 h 219"/>
                <a:gd name="T50" fmla="*/ 173 w 218"/>
                <a:gd name="T51" fmla="*/ 195 h 219"/>
                <a:gd name="T52" fmla="*/ 179 w 218"/>
                <a:gd name="T53" fmla="*/ 117 h 219"/>
                <a:gd name="T54" fmla="*/ 115 w 218"/>
                <a:gd name="T55" fmla="*/ 179 h 219"/>
                <a:gd name="T56" fmla="*/ 179 w 218"/>
                <a:gd name="T57" fmla="*/ 173 h 219"/>
                <a:gd name="T58" fmla="*/ 179 w 218"/>
                <a:gd name="T59" fmla="*/ 117 h 219"/>
                <a:gd name="T60" fmla="*/ 39 w 218"/>
                <a:gd name="T61" fmla="*/ 173 h 219"/>
                <a:gd name="T62" fmla="*/ 102 w 218"/>
                <a:gd name="T63" fmla="*/ 179 h 219"/>
                <a:gd name="T64" fmla="*/ 39 w 218"/>
                <a:gd name="T65" fmla="*/ 117 h 219"/>
                <a:gd name="T66" fmla="*/ 62 w 218"/>
                <a:gd name="T67" fmla="*/ 110 h 219"/>
                <a:gd name="T68" fmla="*/ 109 w 218"/>
                <a:gd name="T69" fmla="*/ 62 h 219"/>
                <a:gd name="T70" fmla="*/ 109 w 218"/>
                <a:gd name="T71" fmla="*/ 156 h 219"/>
                <a:gd name="T72" fmla="*/ 109 w 218"/>
                <a:gd name="T73" fmla="*/ 78 h 219"/>
                <a:gd name="T74" fmla="*/ 109 w 218"/>
                <a:gd name="T75" fmla="*/ 140 h 219"/>
                <a:gd name="T76" fmla="*/ 109 w 218"/>
                <a:gd name="T77" fmla="*/ 78 h 219"/>
                <a:gd name="T78" fmla="*/ 167 w 218"/>
                <a:gd name="T79" fmla="*/ 79 h 219"/>
                <a:gd name="T80" fmla="*/ 140 w 218"/>
                <a:gd name="T81" fmla="*/ 59 h 219"/>
                <a:gd name="T82" fmla="*/ 160 w 218"/>
                <a:gd name="T83" fmla="*/ 24 h 219"/>
                <a:gd name="T84" fmla="*/ 167 w 218"/>
                <a:gd name="T85" fmla="*/ 24 h 219"/>
                <a:gd name="T86" fmla="*/ 174 w 218"/>
                <a:gd name="T87" fmla="*/ 24 h 219"/>
                <a:gd name="T88" fmla="*/ 195 w 218"/>
                <a:gd name="T89" fmla="*/ 59 h 219"/>
                <a:gd name="T90" fmla="*/ 167 w 218"/>
                <a:gd name="T91" fmla="*/ 79 h 219"/>
                <a:gd name="T92" fmla="*/ 160 w 218"/>
                <a:gd name="T93" fmla="*/ 40 h 219"/>
                <a:gd name="T94" fmla="*/ 156 w 218"/>
                <a:gd name="T95" fmla="*/ 58 h 219"/>
                <a:gd name="T96" fmla="*/ 174 w 218"/>
                <a:gd name="T97" fmla="*/ 63 h 219"/>
                <a:gd name="T98" fmla="*/ 179 w 218"/>
                <a:gd name="T99" fmla="*/ 45 h 219"/>
                <a:gd name="T100" fmla="*/ 171 w 218"/>
                <a:gd name="T101" fmla="*/ 40 h 219"/>
                <a:gd name="T102" fmla="*/ 163 w 218"/>
                <a:gd name="T103" fmla="*/ 4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8" h="219">
                  <a:moveTo>
                    <a:pt x="96" y="219"/>
                  </a:moveTo>
                  <a:cubicBezTo>
                    <a:pt x="80" y="219"/>
                    <a:pt x="65" y="219"/>
                    <a:pt x="49" y="219"/>
                  </a:cubicBezTo>
                  <a:cubicBezTo>
                    <a:pt x="25" y="219"/>
                    <a:pt x="6" y="203"/>
                    <a:pt x="1" y="180"/>
                  </a:cubicBezTo>
                  <a:cubicBezTo>
                    <a:pt x="0" y="177"/>
                    <a:pt x="0" y="173"/>
                    <a:pt x="0" y="169"/>
                  </a:cubicBezTo>
                  <a:cubicBezTo>
                    <a:pt x="0" y="129"/>
                    <a:pt x="0" y="90"/>
                    <a:pt x="0" y="50"/>
                  </a:cubicBezTo>
                  <a:cubicBezTo>
                    <a:pt x="0" y="21"/>
                    <a:pt x="21" y="0"/>
                    <a:pt x="49" y="0"/>
                  </a:cubicBezTo>
                  <a:cubicBezTo>
                    <a:pt x="89" y="0"/>
                    <a:pt x="129" y="0"/>
                    <a:pt x="169" y="0"/>
                  </a:cubicBezTo>
                  <a:cubicBezTo>
                    <a:pt x="197" y="0"/>
                    <a:pt x="218" y="21"/>
                    <a:pt x="218" y="50"/>
                  </a:cubicBezTo>
                  <a:cubicBezTo>
                    <a:pt x="218" y="63"/>
                    <a:pt x="218" y="77"/>
                    <a:pt x="218" y="91"/>
                  </a:cubicBezTo>
                  <a:cubicBezTo>
                    <a:pt x="218" y="110"/>
                    <a:pt x="218" y="110"/>
                    <a:pt x="218" y="110"/>
                  </a:cubicBezTo>
                  <a:cubicBezTo>
                    <a:pt x="218" y="128"/>
                    <a:pt x="218" y="128"/>
                    <a:pt x="218" y="128"/>
                  </a:cubicBezTo>
                  <a:cubicBezTo>
                    <a:pt x="218" y="142"/>
                    <a:pt x="218" y="156"/>
                    <a:pt x="218" y="170"/>
                  </a:cubicBezTo>
                  <a:cubicBezTo>
                    <a:pt x="218" y="193"/>
                    <a:pt x="202" y="213"/>
                    <a:pt x="179" y="218"/>
                  </a:cubicBezTo>
                  <a:cubicBezTo>
                    <a:pt x="176" y="218"/>
                    <a:pt x="173" y="219"/>
                    <a:pt x="169" y="219"/>
                  </a:cubicBezTo>
                  <a:cubicBezTo>
                    <a:pt x="145" y="219"/>
                    <a:pt x="120" y="219"/>
                    <a:pt x="96" y="219"/>
                  </a:cubicBezTo>
                  <a:close/>
                  <a:moveTo>
                    <a:pt x="109" y="16"/>
                  </a:moveTo>
                  <a:cubicBezTo>
                    <a:pt x="89" y="16"/>
                    <a:pt x="69" y="16"/>
                    <a:pt x="49" y="16"/>
                  </a:cubicBezTo>
                  <a:cubicBezTo>
                    <a:pt x="30" y="16"/>
                    <a:pt x="16" y="30"/>
                    <a:pt x="16" y="50"/>
                  </a:cubicBezTo>
                  <a:cubicBezTo>
                    <a:pt x="16" y="90"/>
                    <a:pt x="16" y="129"/>
                    <a:pt x="16" y="169"/>
                  </a:cubicBezTo>
                  <a:cubicBezTo>
                    <a:pt x="16" y="172"/>
                    <a:pt x="16" y="174"/>
                    <a:pt x="16" y="177"/>
                  </a:cubicBezTo>
                  <a:cubicBezTo>
                    <a:pt x="20" y="192"/>
                    <a:pt x="33" y="203"/>
                    <a:pt x="49" y="203"/>
                  </a:cubicBezTo>
                  <a:cubicBezTo>
                    <a:pt x="89" y="203"/>
                    <a:pt x="129" y="203"/>
                    <a:pt x="169" y="203"/>
                  </a:cubicBezTo>
                  <a:cubicBezTo>
                    <a:pt x="172" y="203"/>
                    <a:pt x="174" y="203"/>
                    <a:pt x="176" y="202"/>
                  </a:cubicBezTo>
                  <a:cubicBezTo>
                    <a:pt x="192" y="199"/>
                    <a:pt x="202" y="186"/>
                    <a:pt x="202" y="170"/>
                  </a:cubicBezTo>
                  <a:cubicBezTo>
                    <a:pt x="202" y="156"/>
                    <a:pt x="202" y="142"/>
                    <a:pt x="202" y="128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77"/>
                    <a:pt x="202" y="63"/>
                    <a:pt x="202" y="50"/>
                  </a:cubicBezTo>
                  <a:cubicBezTo>
                    <a:pt x="202" y="30"/>
                    <a:pt x="188" y="16"/>
                    <a:pt x="169" y="16"/>
                  </a:cubicBezTo>
                  <a:cubicBezTo>
                    <a:pt x="149" y="16"/>
                    <a:pt x="129" y="16"/>
                    <a:pt x="109" y="16"/>
                  </a:cubicBezTo>
                  <a:close/>
                  <a:moveTo>
                    <a:pt x="109" y="195"/>
                  </a:moveTo>
                  <a:cubicBezTo>
                    <a:pt x="45" y="195"/>
                    <a:pt x="45" y="195"/>
                    <a:pt x="45" y="195"/>
                  </a:cubicBezTo>
                  <a:cubicBezTo>
                    <a:pt x="32" y="195"/>
                    <a:pt x="23" y="187"/>
                    <a:pt x="23" y="173"/>
                  </a:cubicBezTo>
                  <a:cubicBezTo>
                    <a:pt x="23" y="150"/>
                    <a:pt x="23" y="126"/>
                    <a:pt x="23" y="102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23" y="96"/>
                    <a:pt x="23" y="96"/>
                    <a:pt x="23" y="95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0"/>
                    <a:pt x="27" y="86"/>
                    <a:pt x="31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51" y="86"/>
                    <a:pt x="53" y="87"/>
                    <a:pt x="54" y="89"/>
                  </a:cubicBezTo>
                  <a:cubicBezTo>
                    <a:pt x="56" y="91"/>
                    <a:pt x="57" y="94"/>
                    <a:pt x="56" y="96"/>
                  </a:cubicBezTo>
                  <a:cubicBezTo>
                    <a:pt x="52" y="117"/>
                    <a:pt x="57" y="134"/>
                    <a:pt x="71" y="148"/>
                  </a:cubicBezTo>
                  <a:cubicBezTo>
                    <a:pt x="81" y="158"/>
                    <a:pt x="94" y="164"/>
                    <a:pt x="108" y="164"/>
                  </a:cubicBezTo>
                  <a:cubicBezTo>
                    <a:pt x="109" y="164"/>
                    <a:pt x="109" y="164"/>
                    <a:pt x="109" y="164"/>
                  </a:cubicBezTo>
                  <a:cubicBezTo>
                    <a:pt x="127" y="163"/>
                    <a:pt x="141" y="156"/>
                    <a:pt x="152" y="142"/>
                  </a:cubicBezTo>
                  <a:cubicBezTo>
                    <a:pt x="162" y="129"/>
                    <a:pt x="165" y="114"/>
                    <a:pt x="161" y="96"/>
                  </a:cubicBezTo>
                  <a:cubicBezTo>
                    <a:pt x="161" y="94"/>
                    <a:pt x="162" y="91"/>
                    <a:pt x="163" y="89"/>
                  </a:cubicBezTo>
                  <a:cubicBezTo>
                    <a:pt x="165" y="87"/>
                    <a:pt x="167" y="86"/>
                    <a:pt x="169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91" y="86"/>
                    <a:pt x="195" y="90"/>
                    <a:pt x="195" y="94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87"/>
                    <a:pt x="186" y="195"/>
                    <a:pt x="173" y="195"/>
                  </a:cubicBezTo>
                  <a:lnTo>
                    <a:pt x="109" y="195"/>
                  </a:lnTo>
                  <a:close/>
                  <a:moveTo>
                    <a:pt x="179" y="117"/>
                  </a:moveTo>
                  <a:cubicBezTo>
                    <a:pt x="177" y="130"/>
                    <a:pt x="173" y="142"/>
                    <a:pt x="164" y="152"/>
                  </a:cubicBezTo>
                  <a:cubicBezTo>
                    <a:pt x="152" y="169"/>
                    <a:pt x="135" y="178"/>
                    <a:pt x="115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77" y="179"/>
                    <a:pt x="179" y="178"/>
                    <a:pt x="179" y="173"/>
                  </a:cubicBezTo>
                  <a:cubicBezTo>
                    <a:pt x="179" y="120"/>
                    <a:pt x="179" y="120"/>
                    <a:pt x="179" y="120"/>
                  </a:cubicBezTo>
                  <a:lnTo>
                    <a:pt x="179" y="117"/>
                  </a:lnTo>
                  <a:close/>
                  <a:moveTo>
                    <a:pt x="39" y="117"/>
                  </a:moveTo>
                  <a:cubicBezTo>
                    <a:pt x="39" y="136"/>
                    <a:pt x="39" y="155"/>
                    <a:pt x="39" y="173"/>
                  </a:cubicBezTo>
                  <a:cubicBezTo>
                    <a:pt x="39" y="178"/>
                    <a:pt x="41" y="179"/>
                    <a:pt x="45" y="179"/>
                  </a:cubicBezTo>
                  <a:cubicBezTo>
                    <a:pt x="102" y="179"/>
                    <a:pt x="102" y="179"/>
                    <a:pt x="102" y="179"/>
                  </a:cubicBezTo>
                  <a:cubicBezTo>
                    <a:pt x="85" y="178"/>
                    <a:pt x="71" y="171"/>
                    <a:pt x="59" y="159"/>
                  </a:cubicBezTo>
                  <a:cubicBezTo>
                    <a:pt x="47" y="147"/>
                    <a:pt x="41" y="133"/>
                    <a:pt x="39" y="117"/>
                  </a:cubicBezTo>
                  <a:close/>
                  <a:moveTo>
                    <a:pt x="109" y="156"/>
                  </a:moveTo>
                  <a:cubicBezTo>
                    <a:pt x="83" y="156"/>
                    <a:pt x="62" y="135"/>
                    <a:pt x="62" y="110"/>
                  </a:cubicBezTo>
                  <a:cubicBezTo>
                    <a:pt x="62" y="84"/>
                    <a:pt x="83" y="63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35" y="62"/>
                    <a:pt x="156" y="84"/>
                    <a:pt x="156" y="109"/>
                  </a:cubicBezTo>
                  <a:cubicBezTo>
                    <a:pt x="156" y="135"/>
                    <a:pt x="135" y="156"/>
                    <a:pt x="109" y="156"/>
                  </a:cubicBezTo>
                  <a:close/>
                  <a:moveTo>
                    <a:pt x="109" y="70"/>
                  </a:moveTo>
                  <a:cubicBezTo>
                    <a:pt x="109" y="78"/>
                    <a:pt x="109" y="78"/>
                    <a:pt x="109" y="78"/>
                  </a:cubicBezTo>
                  <a:cubicBezTo>
                    <a:pt x="92" y="78"/>
                    <a:pt x="78" y="92"/>
                    <a:pt x="78" y="109"/>
                  </a:cubicBezTo>
                  <a:cubicBezTo>
                    <a:pt x="78" y="127"/>
                    <a:pt x="92" y="140"/>
                    <a:pt x="109" y="140"/>
                  </a:cubicBezTo>
                  <a:cubicBezTo>
                    <a:pt x="126" y="140"/>
                    <a:pt x="140" y="127"/>
                    <a:pt x="140" y="109"/>
                  </a:cubicBezTo>
                  <a:cubicBezTo>
                    <a:pt x="140" y="92"/>
                    <a:pt x="126" y="78"/>
                    <a:pt x="109" y="78"/>
                  </a:cubicBezTo>
                  <a:lnTo>
                    <a:pt x="109" y="70"/>
                  </a:lnTo>
                  <a:close/>
                  <a:moveTo>
                    <a:pt x="167" y="79"/>
                  </a:moveTo>
                  <a:cubicBezTo>
                    <a:pt x="165" y="79"/>
                    <a:pt x="162" y="79"/>
                    <a:pt x="160" y="79"/>
                  </a:cubicBezTo>
                  <a:cubicBezTo>
                    <a:pt x="149" y="79"/>
                    <a:pt x="140" y="70"/>
                    <a:pt x="140" y="59"/>
                  </a:cubicBezTo>
                  <a:cubicBezTo>
                    <a:pt x="140" y="54"/>
                    <a:pt x="140" y="49"/>
                    <a:pt x="140" y="44"/>
                  </a:cubicBezTo>
                  <a:cubicBezTo>
                    <a:pt x="140" y="33"/>
                    <a:pt x="149" y="24"/>
                    <a:pt x="160" y="24"/>
                  </a:cubicBezTo>
                  <a:cubicBezTo>
                    <a:pt x="161" y="24"/>
                    <a:pt x="162" y="24"/>
                    <a:pt x="163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2" y="24"/>
                    <a:pt x="173" y="24"/>
                    <a:pt x="174" y="24"/>
                  </a:cubicBezTo>
                  <a:cubicBezTo>
                    <a:pt x="186" y="24"/>
                    <a:pt x="194" y="33"/>
                    <a:pt x="195" y="44"/>
                  </a:cubicBezTo>
                  <a:cubicBezTo>
                    <a:pt x="195" y="49"/>
                    <a:pt x="195" y="54"/>
                    <a:pt x="195" y="59"/>
                  </a:cubicBezTo>
                  <a:cubicBezTo>
                    <a:pt x="194" y="70"/>
                    <a:pt x="186" y="79"/>
                    <a:pt x="174" y="79"/>
                  </a:cubicBezTo>
                  <a:cubicBezTo>
                    <a:pt x="172" y="79"/>
                    <a:pt x="170" y="79"/>
                    <a:pt x="167" y="79"/>
                  </a:cubicBezTo>
                  <a:close/>
                  <a:moveTo>
                    <a:pt x="163" y="40"/>
                  </a:moveTo>
                  <a:cubicBezTo>
                    <a:pt x="162" y="40"/>
                    <a:pt x="161" y="40"/>
                    <a:pt x="160" y="40"/>
                  </a:cubicBezTo>
                  <a:cubicBezTo>
                    <a:pt x="158" y="40"/>
                    <a:pt x="156" y="42"/>
                    <a:pt x="156" y="45"/>
                  </a:cubicBezTo>
                  <a:cubicBezTo>
                    <a:pt x="156" y="49"/>
                    <a:pt x="156" y="54"/>
                    <a:pt x="156" y="58"/>
                  </a:cubicBezTo>
                  <a:cubicBezTo>
                    <a:pt x="156" y="61"/>
                    <a:pt x="158" y="63"/>
                    <a:pt x="160" y="63"/>
                  </a:cubicBezTo>
                  <a:cubicBezTo>
                    <a:pt x="165" y="63"/>
                    <a:pt x="169" y="63"/>
                    <a:pt x="174" y="63"/>
                  </a:cubicBezTo>
                  <a:cubicBezTo>
                    <a:pt x="177" y="63"/>
                    <a:pt x="179" y="61"/>
                    <a:pt x="179" y="58"/>
                  </a:cubicBezTo>
                  <a:cubicBezTo>
                    <a:pt x="179" y="54"/>
                    <a:pt x="179" y="49"/>
                    <a:pt x="179" y="45"/>
                  </a:cubicBezTo>
                  <a:cubicBezTo>
                    <a:pt x="179" y="42"/>
                    <a:pt x="177" y="40"/>
                    <a:pt x="174" y="40"/>
                  </a:cubicBezTo>
                  <a:cubicBezTo>
                    <a:pt x="173" y="40"/>
                    <a:pt x="172" y="40"/>
                    <a:pt x="171" y="40"/>
                  </a:cubicBezTo>
                  <a:cubicBezTo>
                    <a:pt x="167" y="40"/>
                    <a:pt x="167" y="40"/>
                    <a:pt x="167" y="40"/>
                  </a:cubicBezTo>
                  <a:lnTo>
                    <a:pt x="16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12FF7E36-D746-6534-7001-0D8A722E331C}"/>
              </a:ext>
            </a:extLst>
          </p:cNvPr>
          <p:cNvSpPr/>
          <p:nvPr/>
        </p:nvSpPr>
        <p:spPr>
          <a:xfrm>
            <a:off x="1137583" y="2513610"/>
            <a:ext cx="2716387" cy="64807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59" name="529 Grupo">
            <a:extLst>
              <a:ext uri="{FF2B5EF4-FFF2-40B4-BE49-F238E27FC236}">
                <a16:creationId xmlns:a16="http://schemas.microsoft.com/office/drawing/2014/main" id="{78096C68-656B-A1C2-09E1-F2506A544CAF}"/>
              </a:ext>
            </a:extLst>
          </p:cNvPr>
          <p:cNvGrpSpPr/>
          <p:nvPr/>
        </p:nvGrpSpPr>
        <p:grpSpPr>
          <a:xfrm>
            <a:off x="3211437" y="2656588"/>
            <a:ext cx="411163" cy="392113"/>
            <a:chOff x="8275665" y="3248677"/>
            <a:chExt cx="411163" cy="39211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0" name="Freeform 2479">
              <a:extLst>
                <a:ext uri="{FF2B5EF4-FFF2-40B4-BE49-F238E27FC236}">
                  <a16:creationId xmlns:a16="http://schemas.microsoft.com/office/drawing/2014/main" id="{A83D660E-27C3-EE50-62EA-BF47731A0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5665" y="3248677"/>
              <a:ext cx="411163" cy="392113"/>
            </a:xfrm>
            <a:custGeom>
              <a:avLst/>
              <a:gdLst/>
              <a:ahLst/>
              <a:cxnLst>
                <a:cxn ang="0">
                  <a:pos x="65" y="87"/>
                </a:cxn>
                <a:cxn ang="0">
                  <a:pos x="26" y="87"/>
                </a:cxn>
                <a:cxn ang="0">
                  <a:pos x="12" y="73"/>
                </a:cxn>
                <a:cxn ang="0">
                  <a:pos x="12" y="44"/>
                </a:cxn>
                <a:cxn ang="0">
                  <a:pos x="15" y="41"/>
                </a:cxn>
                <a:cxn ang="0">
                  <a:pos x="19" y="44"/>
                </a:cxn>
                <a:cxn ang="0">
                  <a:pos x="19" y="73"/>
                </a:cxn>
                <a:cxn ang="0">
                  <a:pos x="26" y="81"/>
                </a:cxn>
                <a:cxn ang="0">
                  <a:pos x="65" y="81"/>
                </a:cxn>
                <a:cxn ang="0">
                  <a:pos x="72" y="73"/>
                </a:cxn>
                <a:cxn ang="0">
                  <a:pos x="72" y="44"/>
                </a:cxn>
                <a:cxn ang="0">
                  <a:pos x="76" y="41"/>
                </a:cxn>
                <a:cxn ang="0">
                  <a:pos x="79" y="44"/>
                </a:cxn>
                <a:cxn ang="0">
                  <a:pos x="79" y="73"/>
                </a:cxn>
                <a:cxn ang="0">
                  <a:pos x="65" y="87"/>
                </a:cxn>
                <a:cxn ang="0">
                  <a:pos x="88" y="35"/>
                </a:cxn>
                <a:cxn ang="0">
                  <a:pos x="64" y="35"/>
                </a:cxn>
                <a:cxn ang="0">
                  <a:pos x="61" y="34"/>
                </a:cxn>
                <a:cxn ang="0">
                  <a:pos x="60" y="32"/>
                </a:cxn>
                <a:cxn ang="0">
                  <a:pos x="60" y="21"/>
                </a:cxn>
                <a:cxn ang="0">
                  <a:pos x="31" y="21"/>
                </a:cxn>
                <a:cxn ang="0">
                  <a:pos x="31" y="32"/>
                </a:cxn>
                <a:cxn ang="0">
                  <a:pos x="27" y="35"/>
                </a:cxn>
                <a:cxn ang="0">
                  <a:pos x="3" y="35"/>
                </a:cxn>
                <a:cxn ang="0">
                  <a:pos x="1" y="34"/>
                </a:cxn>
                <a:cxn ang="0">
                  <a:pos x="0" y="32"/>
                </a:cxn>
                <a:cxn ang="0">
                  <a:pos x="0" y="16"/>
                </a:cxn>
                <a:cxn ang="0">
                  <a:pos x="16" y="0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91" y="16"/>
                </a:cxn>
                <a:cxn ang="0">
                  <a:pos x="91" y="32"/>
                </a:cxn>
                <a:cxn ang="0">
                  <a:pos x="88" y="35"/>
                </a:cxn>
                <a:cxn ang="0">
                  <a:pos x="67" y="29"/>
                </a:cxn>
                <a:cxn ang="0">
                  <a:pos x="84" y="29"/>
                </a:cxn>
                <a:cxn ang="0">
                  <a:pos x="84" y="16"/>
                </a:cxn>
                <a:cxn ang="0">
                  <a:pos x="75" y="7"/>
                </a:cxn>
                <a:cxn ang="0">
                  <a:pos x="16" y="7"/>
                </a:cxn>
                <a:cxn ang="0">
                  <a:pos x="7" y="16"/>
                </a:cxn>
                <a:cxn ang="0">
                  <a:pos x="7" y="29"/>
                </a:cxn>
                <a:cxn ang="0">
                  <a:pos x="24" y="29"/>
                </a:cxn>
                <a:cxn ang="0">
                  <a:pos x="24" y="18"/>
                </a:cxn>
                <a:cxn ang="0">
                  <a:pos x="27" y="14"/>
                </a:cxn>
                <a:cxn ang="0">
                  <a:pos x="64" y="14"/>
                </a:cxn>
                <a:cxn ang="0">
                  <a:pos x="66" y="15"/>
                </a:cxn>
                <a:cxn ang="0">
                  <a:pos x="67" y="18"/>
                </a:cxn>
                <a:cxn ang="0">
                  <a:pos x="67" y="29"/>
                </a:cxn>
              </a:cxnLst>
              <a:rect l="0" t="0" r="r" b="b"/>
              <a:pathLst>
                <a:path w="91" h="87">
                  <a:moveTo>
                    <a:pt x="65" y="87"/>
                  </a:moveTo>
                  <a:cubicBezTo>
                    <a:pt x="26" y="87"/>
                    <a:pt x="26" y="87"/>
                    <a:pt x="26" y="87"/>
                  </a:cubicBezTo>
                  <a:cubicBezTo>
                    <a:pt x="18" y="87"/>
                    <a:pt x="12" y="81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2"/>
                    <a:pt x="13" y="41"/>
                    <a:pt x="15" y="41"/>
                  </a:cubicBezTo>
                  <a:cubicBezTo>
                    <a:pt x="17" y="41"/>
                    <a:pt x="19" y="42"/>
                    <a:pt x="19" y="44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7"/>
                    <a:pt x="22" y="81"/>
                    <a:pt x="26" y="81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69" y="81"/>
                    <a:pt x="72" y="77"/>
                    <a:pt x="72" y="7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2"/>
                    <a:pt x="74" y="41"/>
                    <a:pt x="76" y="41"/>
                  </a:cubicBezTo>
                  <a:cubicBezTo>
                    <a:pt x="78" y="41"/>
                    <a:pt x="79" y="42"/>
                    <a:pt x="79" y="44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81"/>
                    <a:pt x="73" y="87"/>
                    <a:pt x="65" y="87"/>
                  </a:cubicBezTo>
                  <a:close/>
                  <a:moveTo>
                    <a:pt x="88" y="35"/>
                  </a:moveTo>
                  <a:cubicBezTo>
                    <a:pt x="64" y="35"/>
                    <a:pt x="64" y="35"/>
                    <a:pt x="64" y="35"/>
                  </a:cubicBezTo>
                  <a:cubicBezTo>
                    <a:pt x="63" y="35"/>
                    <a:pt x="62" y="35"/>
                    <a:pt x="61" y="34"/>
                  </a:cubicBezTo>
                  <a:cubicBezTo>
                    <a:pt x="61" y="34"/>
                    <a:pt x="60" y="33"/>
                    <a:pt x="60" y="3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4"/>
                    <a:pt x="29" y="35"/>
                    <a:pt x="27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1" y="35"/>
                    <a:pt x="1" y="34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4" y="0"/>
                    <a:pt x="91" y="7"/>
                    <a:pt x="91" y="16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4"/>
                    <a:pt x="90" y="35"/>
                    <a:pt x="88" y="35"/>
                  </a:cubicBezTo>
                  <a:close/>
                  <a:moveTo>
                    <a:pt x="67" y="29"/>
                  </a:moveTo>
                  <a:cubicBezTo>
                    <a:pt x="84" y="29"/>
                    <a:pt x="84" y="29"/>
                    <a:pt x="84" y="29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1"/>
                    <a:pt x="80" y="7"/>
                    <a:pt x="7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1" y="7"/>
                    <a:pt x="7" y="11"/>
                    <a:pt x="7" y="16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6"/>
                    <a:pt x="25" y="14"/>
                    <a:pt x="27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4"/>
                    <a:pt x="66" y="15"/>
                    <a:pt x="66" y="15"/>
                  </a:cubicBezTo>
                  <a:cubicBezTo>
                    <a:pt x="67" y="16"/>
                    <a:pt x="67" y="17"/>
                    <a:pt x="67" y="18"/>
                  </a:cubicBezTo>
                  <a:lnTo>
                    <a:pt x="67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Freeform 2480">
              <a:extLst>
                <a:ext uri="{FF2B5EF4-FFF2-40B4-BE49-F238E27FC236}">
                  <a16:creationId xmlns:a16="http://schemas.microsoft.com/office/drawing/2014/main" id="{965C3002-ADCD-DBCD-428C-171F71E01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0127" y="3432827"/>
              <a:ext cx="122238" cy="122238"/>
            </a:xfrm>
            <a:custGeom>
              <a:avLst/>
              <a:gdLst/>
              <a:ahLst/>
              <a:cxnLst>
                <a:cxn ang="0">
                  <a:pos x="22" y="27"/>
                </a:cxn>
                <a:cxn ang="0">
                  <a:pos x="16" y="22"/>
                </a:cxn>
                <a:cxn ang="0">
                  <a:pos x="22" y="16"/>
                </a:cxn>
                <a:cxn ang="0">
                  <a:pos x="27" y="22"/>
                </a:cxn>
                <a:cxn ang="0">
                  <a:pos x="22" y="27"/>
                </a:cxn>
                <a:cxn ang="0">
                  <a:pos x="22" y="20"/>
                </a:cxn>
                <a:cxn ang="0">
                  <a:pos x="21" y="22"/>
                </a:cxn>
                <a:cxn ang="0">
                  <a:pos x="22" y="23"/>
                </a:cxn>
                <a:cxn ang="0">
                  <a:pos x="23" y="22"/>
                </a:cxn>
                <a:cxn ang="0">
                  <a:pos x="22" y="20"/>
                </a:cxn>
                <a:cxn ang="0">
                  <a:pos x="5" y="27"/>
                </a:cxn>
                <a:cxn ang="0">
                  <a:pos x="0" y="22"/>
                </a:cxn>
                <a:cxn ang="0">
                  <a:pos x="5" y="16"/>
                </a:cxn>
                <a:cxn ang="0">
                  <a:pos x="11" y="22"/>
                </a:cxn>
                <a:cxn ang="0">
                  <a:pos x="5" y="27"/>
                </a:cxn>
                <a:cxn ang="0">
                  <a:pos x="5" y="20"/>
                </a:cxn>
                <a:cxn ang="0">
                  <a:pos x="4" y="22"/>
                </a:cxn>
                <a:cxn ang="0">
                  <a:pos x="5" y="23"/>
                </a:cxn>
                <a:cxn ang="0">
                  <a:pos x="6" y="22"/>
                </a:cxn>
                <a:cxn ang="0">
                  <a:pos x="5" y="20"/>
                </a:cxn>
                <a:cxn ang="0">
                  <a:pos x="22" y="11"/>
                </a:cxn>
                <a:cxn ang="0">
                  <a:pos x="16" y="5"/>
                </a:cxn>
                <a:cxn ang="0">
                  <a:pos x="22" y="0"/>
                </a:cxn>
                <a:cxn ang="0">
                  <a:pos x="27" y="5"/>
                </a:cxn>
                <a:cxn ang="0">
                  <a:pos x="22" y="11"/>
                </a:cxn>
                <a:cxn ang="0">
                  <a:pos x="22" y="4"/>
                </a:cxn>
                <a:cxn ang="0">
                  <a:pos x="21" y="5"/>
                </a:cxn>
                <a:cxn ang="0">
                  <a:pos x="22" y="6"/>
                </a:cxn>
                <a:cxn ang="0">
                  <a:pos x="23" y="5"/>
                </a:cxn>
                <a:cxn ang="0">
                  <a:pos x="22" y="4"/>
                </a:cxn>
                <a:cxn ang="0">
                  <a:pos x="5" y="11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11" y="5"/>
                </a:cxn>
                <a:cxn ang="0">
                  <a:pos x="5" y="11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5" y="4"/>
                </a:cxn>
              </a:cxnLst>
              <a:rect l="0" t="0" r="r" b="b"/>
              <a:pathLst>
                <a:path w="27" h="27">
                  <a:moveTo>
                    <a:pt x="22" y="27"/>
                  </a:moveTo>
                  <a:cubicBezTo>
                    <a:pt x="19" y="27"/>
                    <a:pt x="16" y="25"/>
                    <a:pt x="16" y="22"/>
                  </a:cubicBezTo>
                  <a:cubicBezTo>
                    <a:pt x="16" y="18"/>
                    <a:pt x="19" y="16"/>
                    <a:pt x="22" y="16"/>
                  </a:cubicBezTo>
                  <a:cubicBezTo>
                    <a:pt x="25" y="16"/>
                    <a:pt x="27" y="18"/>
                    <a:pt x="27" y="22"/>
                  </a:cubicBezTo>
                  <a:cubicBezTo>
                    <a:pt x="27" y="25"/>
                    <a:pt x="25" y="27"/>
                    <a:pt x="22" y="27"/>
                  </a:cubicBezTo>
                  <a:close/>
                  <a:moveTo>
                    <a:pt x="22" y="20"/>
                  </a:moveTo>
                  <a:cubicBezTo>
                    <a:pt x="21" y="20"/>
                    <a:pt x="21" y="21"/>
                    <a:pt x="21" y="22"/>
                  </a:cubicBezTo>
                  <a:cubicBezTo>
                    <a:pt x="21" y="22"/>
                    <a:pt x="21" y="23"/>
                    <a:pt x="22" y="23"/>
                  </a:cubicBezTo>
                  <a:cubicBezTo>
                    <a:pt x="22" y="23"/>
                    <a:pt x="23" y="22"/>
                    <a:pt x="23" y="22"/>
                  </a:cubicBezTo>
                  <a:cubicBezTo>
                    <a:pt x="23" y="21"/>
                    <a:pt x="23" y="20"/>
                    <a:pt x="22" y="20"/>
                  </a:cubicBezTo>
                  <a:close/>
                  <a:moveTo>
                    <a:pt x="5" y="27"/>
                  </a:moveTo>
                  <a:cubicBezTo>
                    <a:pt x="2" y="27"/>
                    <a:pt x="0" y="25"/>
                    <a:pt x="0" y="22"/>
                  </a:cubicBezTo>
                  <a:cubicBezTo>
                    <a:pt x="0" y="18"/>
                    <a:pt x="2" y="16"/>
                    <a:pt x="5" y="16"/>
                  </a:cubicBezTo>
                  <a:cubicBezTo>
                    <a:pt x="8" y="16"/>
                    <a:pt x="11" y="18"/>
                    <a:pt x="11" y="22"/>
                  </a:cubicBezTo>
                  <a:cubicBezTo>
                    <a:pt x="11" y="25"/>
                    <a:pt x="8" y="27"/>
                    <a:pt x="5" y="27"/>
                  </a:cubicBezTo>
                  <a:close/>
                  <a:moveTo>
                    <a:pt x="5" y="20"/>
                  </a:moveTo>
                  <a:cubicBezTo>
                    <a:pt x="4" y="20"/>
                    <a:pt x="4" y="21"/>
                    <a:pt x="4" y="22"/>
                  </a:cubicBezTo>
                  <a:cubicBezTo>
                    <a:pt x="4" y="22"/>
                    <a:pt x="4" y="23"/>
                    <a:pt x="5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1"/>
                    <a:pt x="6" y="20"/>
                    <a:pt x="5" y="20"/>
                  </a:cubicBezTo>
                  <a:close/>
                  <a:moveTo>
                    <a:pt x="22" y="11"/>
                  </a:moveTo>
                  <a:cubicBezTo>
                    <a:pt x="19" y="11"/>
                    <a:pt x="16" y="8"/>
                    <a:pt x="16" y="5"/>
                  </a:cubicBezTo>
                  <a:cubicBezTo>
                    <a:pt x="16" y="2"/>
                    <a:pt x="19" y="0"/>
                    <a:pt x="22" y="0"/>
                  </a:cubicBezTo>
                  <a:cubicBezTo>
                    <a:pt x="25" y="0"/>
                    <a:pt x="27" y="2"/>
                    <a:pt x="27" y="5"/>
                  </a:cubicBezTo>
                  <a:cubicBezTo>
                    <a:pt x="27" y="8"/>
                    <a:pt x="25" y="11"/>
                    <a:pt x="22" y="11"/>
                  </a:cubicBezTo>
                  <a:close/>
                  <a:moveTo>
                    <a:pt x="22" y="4"/>
                  </a:moveTo>
                  <a:cubicBezTo>
                    <a:pt x="21" y="4"/>
                    <a:pt x="21" y="5"/>
                    <a:pt x="21" y="5"/>
                  </a:cubicBezTo>
                  <a:cubicBezTo>
                    <a:pt x="21" y="6"/>
                    <a:pt x="21" y="6"/>
                    <a:pt x="22" y="6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3" y="5"/>
                    <a:pt x="22" y="4"/>
                    <a:pt x="22" y="4"/>
                  </a:cubicBezTo>
                  <a:close/>
                  <a:moveTo>
                    <a:pt x="5" y="11"/>
                  </a:move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8"/>
                    <a:pt x="8" y="11"/>
                    <a:pt x="5" y="11"/>
                  </a:cubicBezTo>
                  <a:close/>
                  <a:moveTo>
                    <a:pt x="5" y="4"/>
                  </a:move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2" name="Group 157">
            <a:extLst>
              <a:ext uri="{FF2B5EF4-FFF2-40B4-BE49-F238E27FC236}">
                <a16:creationId xmlns:a16="http://schemas.microsoft.com/office/drawing/2014/main" id="{CD7241C7-CBEA-6830-8C50-FAD30A830B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58338" y="2566414"/>
            <a:ext cx="562205" cy="562839"/>
            <a:chOff x="5993" y="2335"/>
            <a:chExt cx="886" cy="887"/>
          </a:xfrm>
        </p:grpSpPr>
        <p:sp>
          <p:nvSpPr>
            <p:cNvPr id="63" name="Freeform 158">
              <a:extLst>
                <a:ext uri="{FF2B5EF4-FFF2-40B4-BE49-F238E27FC236}">
                  <a16:creationId xmlns:a16="http://schemas.microsoft.com/office/drawing/2014/main" id="{0BF5FDC2-6D88-2DAF-6753-3BEB8B411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" y="2335"/>
              <a:ext cx="886" cy="887"/>
            </a:xfrm>
            <a:custGeom>
              <a:avLst/>
              <a:gdLst>
                <a:gd name="T0" fmla="*/ 187 w 375"/>
                <a:gd name="T1" fmla="*/ 375 h 375"/>
                <a:gd name="T2" fmla="*/ 64 w 375"/>
                <a:gd name="T3" fmla="*/ 327 h 375"/>
                <a:gd name="T4" fmla="*/ 3 w 375"/>
                <a:gd name="T5" fmla="*/ 199 h 375"/>
                <a:gd name="T6" fmla="*/ 50 w 375"/>
                <a:gd name="T7" fmla="*/ 66 h 375"/>
                <a:gd name="T8" fmla="*/ 178 w 375"/>
                <a:gd name="T9" fmla="*/ 5 h 375"/>
                <a:gd name="T10" fmla="*/ 372 w 375"/>
                <a:gd name="T11" fmla="*/ 180 h 375"/>
                <a:gd name="T12" fmla="*/ 333 w 375"/>
                <a:gd name="T13" fmla="*/ 303 h 375"/>
                <a:gd name="T14" fmla="*/ 315 w 375"/>
                <a:gd name="T15" fmla="*/ 306 h 375"/>
                <a:gd name="T16" fmla="*/ 313 w 375"/>
                <a:gd name="T17" fmla="*/ 287 h 375"/>
                <a:gd name="T18" fmla="*/ 346 w 375"/>
                <a:gd name="T19" fmla="*/ 181 h 375"/>
                <a:gd name="T20" fmla="*/ 179 w 375"/>
                <a:gd name="T21" fmla="*/ 31 h 375"/>
                <a:gd name="T22" fmla="*/ 70 w 375"/>
                <a:gd name="T23" fmla="*/ 83 h 375"/>
                <a:gd name="T24" fmla="*/ 29 w 375"/>
                <a:gd name="T25" fmla="*/ 198 h 375"/>
                <a:gd name="T26" fmla="*/ 81 w 375"/>
                <a:gd name="T27" fmla="*/ 308 h 375"/>
                <a:gd name="T28" fmla="*/ 196 w 375"/>
                <a:gd name="T29" fmla="*/ 348 h 375"/>
                <a:gd name="T30" fmla="*/ 283 w 375"/>
                <a:gd name="T31" fmla="*/ 317 h 375"/>
                <a:gd name="T32" fmla="*/ 301 w 375"/>
                <a:gd name="T33" fmla="*/ 319 h 375"/>
                <a:gd name="T34" fmla="*/ 298 w 375"/>
                <a:gd name="T35" fmla="*/ 338 h 375"/>
                <a:gd name="T36" fmla="*/ 197 w 375"/>
                <a:gd name="T37" fmla="*/ 374 h 375"/>
                <a:gd name="T38" fmla="*/ 187 w 375"/>
                <a:gd name="T3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5" h="375">
                  <a:moveTo>
                    <a:pt x="187" y="375"/>
                  </a:moveTo>
                  <a:cubicBezTo>
                    <a:pt x="142" y="375"/>
                    <a:pt x="98" y="358"/>
                    <a:pt x="64" y="327"/>
                  </a:cubicBezTo>
                  <a:cubicBezTo>
                    <a:pt x="27" y="294"/>
                    <a:pt x="6" y="249"/>
                    <a:pt x="3" y="199"/>
                  </a:cubicBezTo>
                  <a:cubicBezTo>
                    <a:pt x="0" y="150"/>
                    <a:pt x="17" y="103"/>
                    <a:pt x="50" y="66"/>
                  </a:cubicBezTo>
                  <a:cubicBezTo>
                    <a:pt x="83" y="29"/>
                    <a:pt x="129" y="8"/>
                    <a:pt x="178" y="5"/>
                  </a:cubicBezTo>
                  <a:cubicBezTo>
                    <a:pt x="280" y="0"/>
                    <a:pt x="367" y="78"/>
                    <a:pt x="372" y="180"/>
                  </a:cubicBezTo>
                  <a:cubicBezTo>
                    <a:pt x="375" y="225"/>
                    <a:pt x="361" y="268"/>
                    <a:pt x="333" y="303"/>
                  </a:cubicBezTo>
                  <a:cubicBezTo>
                    <a:pt x="329" y="309"/>
                    <a:pt x="321" y="310"/>
                    <a:pt x="315" y="306"/>
                  </a:cubicBezTo>
                  <a:cubicBezTo>
                    <a:pt x="309" y="301"/>
                    <a:pt x="308" y="293"/>
                    <a:pt x="313" y="287"/>
                  </a:cubicBezTo>
                  <a:cubicBezTo>
                    <a:pt x="336" y="257"/>
                    <a:pt x="348" y="220"/>
                    <a:pt x="346" y="181"/>
                  </a:cubicBezTo>
                  <a:cubicBezTo>
                    <a:pt x="342" y="94"/>
                    <a:pt x="267" y="26"/>
                    <a:pt x="179" y="31"/>
                  </a:cubicBezTo>
                  <a:cubicBezTo>
                    <a:pt x="137" y="33"/>
                    <a:pt x="98" y="52"/>
                    <a:pt x="70" y="83"/>
                  </a:cubicBezTo>
                  <a:cubicBezTo>
                    <a:pt x="41" y="115"/>
                    <a:pt x="27" y="156"/>
                    <a:pt x="29" y="198"/>
                  </a:cubicBezTo>
                  <a:cubicBezTo>
                    <a:pt x="31" y="240"/>
                    <a:pt x="50" y="279"/>
                    <a:pt x="81" y="308"/>
                  </a:cubicBezTo>
                  <a:cubicBezTo>
                    <a:pt x="113" y="336"/>
                    <a:pt x="154" y="350"/>
                    <a:pt x="196" y="348"/>
                  </a:cubicBezTo>
                  <a:cubicBezTo>
                    <a:pt x="228" y="347"/>
                    <a:pt x="258" y="336"/>
                    <a:pt x="283" y="317"/>
                  </a:cubicBezTo>
                  <a:cubicBezTo>
                    <a:pt x="289" y="312"/>
                    <a:pt x="297" y="314"/>
                    <a:pt x="301" y="319"/>
                  </a:cubicBezTo>
                  <a:cubicBezTo>
                    <a:pt x="305" y="325"/>
                    <a:pt x="304" y="333"/>
                    <a:pt x="298" y="338"/>
                  </a:cubicBezTo>
                  <a:cubicBezTo>
                    <a:pt x="269" y="360"/>
                    <a:pt x="234" y="372"/>
                    <a:pt x="197" y="374"/>
                  </a:cubicBezTo>
                  <a:cubicBezTo>
                    <a:pt x="194" y="374"/>
                    <a:pt x="191" y="375"/>
                    <a:pt x="187" y="375"/>
                  </a:cubicBezTo>
                  <a:close/>
                </a:path>
              </a:pathLst>
            </a:custGeom>
            <a:solidFill>
              <a:srgbClr val="80A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64" name="Freeform 159">
              <a:extLst>
                <a:ext uri="{FF2B5EF4-FFF2-40B4-BE49-F238E27FC236}">
                  <a16:creationId xmlns:a16="http://schemas.microsoft.com/office/drawing/2014/main" id="{5D8EA022-2C28-5247-ACF0-C93FB3DEF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2" y="2517"/>
              <a:ext cx="517" cy="518"/>
            </a:xfrm>
            <a:custGeom>
              <a:avLst/>
              <a:gdLst>
                <a:gd name="T0" fmla="*/ 3 w 219"/>
                <a:gd name="T1" fmla="*/ 219 h 219"/>
                <a:gd name="T2" fmla="*/ 19 w 219"/>
                <a:gd name="T3" fmla="*/ 171 h 219"/>
                <a:gd name="T4" fmla="*/ 0 w 219"/>
                <a:gd name="T5" fmla="*/ 109 h 219"/>
                <a:gd name="T6" fmla="*/ 109 w 219"/>
                <a:gd name="T7" fmla="*/ 0 h 219"/>
                <a:gd name="T8" fmla="*/ 219 w 219"/>
                <a:gd name="T9" fmla="*/ 109 h 219"/>
                <a:gd name="T10" fmla="*/ 109 w 219"/>
                <a:gd name="T11" fmla="*/ 219 h 219"/>
                <a:gd name="T12" fmla="*/ 53 w 219"/>
                <a:gd name="T13" fmla="*/ 203 h 219"/>
                <a:gd name="T14" fmla="*/ 3 w 219"/>
                <a:gd name="T15" fmla="*/ 219 h 219"/>
                <a:gd name="T16" fmla="*/ 55 w 219"/>
                <a:gd name="T17" fmla="*/ 185 h 219"/>
                <a:gd name="T18" fmla="*/ 58 w 219"/>
                <a:gd name="T19" fmla="*/ 187 h 219"/>
                <a:gd name="T20" fmla="*/ 109 w 219"/>
                <a:gd name="T21" fmla="*/ 203 h 219"/>
                <a:gd name="T22" fmla="*/ 203 w 219"/>
                <a:gd name="T23" fmla="*/ 109 h 219"/>
                <a:gd name="T24" fmla="*/ 109 w 219"/>
                <a:gd name="T25" fmla="*/ 16 h 219"/>
                <a:gd name="T26" fmla="*/ 16 w 219"/>
                <a:gd name="T27" fmla="*/ 109 h 219"/>
                <a:gd name="T28" fmla="*/ 35 w 219"/>
                <a:gd name="T29" fmla="*/ 165 h 219"/>
                <a:gd name="T30" fmla="*/ 37 w 219"/>
                <a:gd name="T31" fmla="*/ 168 h 219"/>
                <a:gd name="T32" fmla="*/ 28 w 219"/>
                <a:gd name="T33" fmla="*/ 194 h 219"/>
                <a:gd name="T34" fmla="*/ 55 w 219"/>
                <a:gd name="T35" fmla="*/ 18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9" h="219">
                  <a:moveTo>
                    <a:pt x="3" y="219"/>
                  </a:moveTo>
                  <a:cubicBezTo>
                    <a:pt x="19" y="171"/>
                    <a:pt x="19" y="171"/>
                    <a:pt x="19" y="171"/>
                  </a:cubicBezTo>
                  <a:cubicBezTo>
                    <a:pt x="14" y="162"/>
                    <a:pt x="0" y="138"/>
                    <a:pt x="0" y="109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09"/>
                  </a:cubicBezTo>
                  <a:cubicBezTo>
                    <a:pt x="219" y="170"/>
                    <a:pt x="170" y="219"/>
                    <a:pt x="109" y="219"/>
                  </a:cubicBezTo>
                  <a:cubicBezTo>
                    <a:pt x="83" y="219"/>
                    <a:pt x="61" y="207"/>
                    <a:pt x="53" y="203"/>
                  </a:cubicBezTo>
                  <a:lnTo>
                    <a:pt x="3" y="219"/>
                  </a:lnTo>
                  <a:close/>
                  <a:moveTo>
                    <a:pt x="55" y="185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81" y="203"/>
                    <a:pt x="109" y="203"/>
                  </a:cubicBezTo>
                  <a:cubicBezTo>
                    <a:pt x="161" y="203"/>
                    <a:pt x="203" y="161"/>
                    <a:pt x="203" y="109"/>
                  </a:cubicBezTo>
                  <a:cubicBezTo>
                    <a:pt x="203" y="58"/>
                    <a:pt x="161" y="16"/>
                    <a:pt x="109" y="16"/>
                  </a:cubicBezTo>
                  <a:cubicBezTo>
                    <a:pt x="58" y="16"/>
                    <a:pt x="16" y="58"/>
                    <a:pt x="16" y="109"/>
                  </a:cubicBezTo>
                  <a:cubicBezTo>
                    <a:pt x="16" y="139"/>
                    <a:pt x="34" y="165"/>
                    <a:pt x="35" y="165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28" y="194"/>
                    <a:pt x="28" y="194"/>
                    <a:pt x="28" y="194"/>
                  </a:cubicBezTo>
                  <a:lnTo>
                    <a:pt x="55" y="185"/>
                  </a:lnTo>
                  <a:close/>
                </a:path>
              </a:pathLst>
            </a:custGeom>
            <a:solidFill>
              <a:srgbClr val="80A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65" name="Freeform 160">
              <a:extLst>
                <a:ext uri="{FF2B5EF4-FFF2-40B4-BE49-F238E27FC236}">
                  <a16:creationId xmlns:a16="http://schemas.microsoft.com/office/drawing/2014/main" id="{E36AE4E7-0A82-1FBB-42E6-95DA4008FA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4" y="2628"/>
              <a:ext cx="326" cy="301"/>
            </a:xfrm>
            <a:custGeom>
              <a:avLst/>
              <a:gdLst>
                <a:gd name="T0" fmla="*/ 98 w 138"/>
                <a:gd name="T1" fmla="*/ 127 h 127"/>
                <a:gd name="T2" fmla="*/ 91 w 138"/>
                <a:gd name="T3" fmla="*/ 126 h 127"/>
                <a:gd name="T4" fmla="*/ 90 w 138"/>
                <a:gd name="T5" fmla="*/ 126 h 127"/>
                <a:gd name="T6" fmla="*/ 41 w 138"/>
                <a:gd name="T7" fmla="*/ 102 h 127"/>
                <a:gd name="T8" fmla="*/ 6 w 138"/>
                <a:gd name="T9" fmla="*/ 58 h 127"/>
                <a:gd name="T10" fmla="*/ 1 w 138"/>
                <a:gd name="T11" fmla="*/ 33 h 127"/>
                <a:gd name="T12" fmla="*/ 16 w 138"/>
                <a:gd name="T13" fmla="*/ 3 h 127"/>
                <a:gd name="T14" fmla="*/ 26 w 138"/>
                <a:gd name="T15" fmla="*/ 0 h 127"/>
                <a:gd name="T16" fmla="*/ 36 w 138"/>
                <a:gd name="T17" fmla="*/ 0 h 127"/>
                <a:gd name="T18" fmla="*/ 46 w 138"/>
                <a:gd name="T19" fmla="*/ 8 h 127"/>
                <a:gd name="T20" fmla="*/ 56 w 138"/>
                <a:gd name="T21" fmla="*/ 31 h 127"/>
                <a:gd name="T22" fmla="*/ 55 w 138"/>
                <a:gd name="T23" fmla="*/ 47 h 127"/>
                <a:gd name="T24" fmla="*/ 49 w 138"/>
                <a:gd name="T25" fmla="*/ 54 h 127"/>
                <a:gd name="T26" fmla="*/ 62 w 138"/>
                <a:gd name="T27" fmla="*/ 70 h 127"/>
                <a:gd name="T28" fmla="*/ 82 w 138"/>
                <a:gd name="T29" fmla="*/ 83 h 127"/>
                <a:gd name="T30" fmla="*/ 82 w 138"/>
                <a:gd name="T31" fmla="*/ 83 h 127"/>
                <a:gd name="T32" fmla="*/ 89 w 138"/>
                <a:gd name="T33" fmla="*/ 73 h 127"/>
                <a:gd name="T34" fmla="*/ 99 w 138"/>
                <a:gd name="T35" fmla="*/ 68 h 127"/>
                <a:gd name="T36" fmla="*/ 105 w 138"/>
                <a:gd name="T37" fmla="*/ 69 h 127"/>
                <a:gd name="T38" fmla="*/ 129 w 138"/>
                <a:gd name="T39" fmla="*/ 80 h 127"/>
                <a:gd name="T40" fmla="*/ 136 w 138"/>
                <a:gd name="T41" fmla="*/ 91 h 127"/>
                <a:gd name="T42" fmla="*/ 136 w 138"/>
                <a:gd name="T43" fmla="*/ 91 h 127"/>
                <a:gd name="T44" fmla="*/ 129 w 138"/>
                <a:gd name="T45" fmla="*/ 115 h 127"/>
                <a:gd name="T46" fmla="*/ 98 w 138"/>
                <a:gd name="T47" fmla="*/ 127 h 127"/>
                <a:gd name="T48" fmla="*/ 26 w 138"/>
                <a:gd name="T49" fmla="*/ 16 h 127"/>
                <a:gd name="T50" fmla="*/ 25 w 138"/>
                <a:gd name="T51" fmla="*/ 17 h 127"/>
                <a:gd name="T52" fmla="*/ 17 w 138"/>
                <a:gd name="T53" fmla="*/ 35 h 127"/>
                <a:gd name="T54" fmla="*/ 21 w 138"/>
                <a:gd name="T55" fmla="*/ 52 h 127"/>
                <a:gd name="T56" fmla="*/ 52 w 138"/>
                <a:gd name="T57" fmla="*/ 90 h 127"/>
                <a:gd name="T58" fmla="*/ 95 w 138"/>
                <a:gd name="T59" fmla="*/ 111 h 127"/>
                <a:gd name="T60" fmla="*/ 95 w 138"/>
                <a:gd name="T61" fmla="*/ 111 h 127"/>
                <a:gd name="T62" fmla="*/ 98 w 138"/>
                <a:gd name="T63" fmla="*/ 111 h 127"/>
                <a:gd name="T64" fmla="*/ 117 w 138"/>
                <a:gd name="T65" fmla="*/ 104 h 127"/>
                <a:gd name="T66" fmla="*/ 120 w 138"/>
                <a:gd name="T67" fmla="*/ 94 h 127"/>
                <a:gd name="T68" fmla="*/ 100 w 138"/>
                <a:gd name="T69" fmla="*/ 85 h 127"/>
                <a:gd name="T70" fmla="*/ 94 w 138"/>
                <a:gd name="T71" fmla="*/ 93 h 127"/>
                <a:gd name="T72" fmla="*/ 94 w 138"/>
                <a:gd name="T73" fmla="*/ 93 h 127"/>
                <a:gd name="T74" fmla="*/ 83 w 138"/>
                <a:gd name="T75" fmla="*/ 99 h 127"/>
                <a:gd name="T76" fmla="*/ 77 w 138"/>
                <a:gd name="T77" fmla="*/ 98 h 127"/>
                <a:gd name="T78" fmla="*/ 51 w 138"/>
                <a:gd name="T79" fmla="*/ 82 h 127"/>
                <a:gd name="T80" fmla="*/ 33 w 138"/>
                <a:gd name="T81" fmla="*/ 60 h 127"/>
                <a:gd name="T82" fmla="*/ 35 w 138"/>
                <a:gd name="T83" fmla="*/ 46 h 127"/>
                <a:gd name="T84" fmla="*/ 41 w 138"/>
                <a:gd name="T85" fmla="*/ 38 h 127"/>
                <a:gd name="T86" fmla="*/ 41 w 138"/>
                <a:gd name="T87" fmla="*/ 37 h 127"/>
                <a:gd name="T88" fmla="*/ 32 w 138"/>
                <a:gd name="T89" fmla="*/ 16 h 127"/>
                <a:gd name="T90" fmla="*/ 26 w 138"/>
                <a:gd name="T91" fmla="*/ 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27">
                  <a:moveTo>
                    <a:pt x="98" y="127"/>
                  </a:moveTo>
                  <a:cubicBezTo>
                    <a:pt x="95" y="127"/>
                    <a:pt x="93" y="127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81" y="124"/>
                    <a:pt x="58" y="117"/>
                    <a:pt x="41" y="102"/>
                  </a:cubicBezTo>
                  <a:cubicBezTo>
                    <a:pt x="25" y="86"/>
                    <a:pt x="12" y="70"/>
                    <a:pt x="6" y="58"/>
                  </a:cubicBezTo>
                  <a:cubicBezTo>
                    <a:pt x="0" y="45"/>
                    <a:pt x="1" y="36"/>
                    <a:pt x="1" y="33"/>
                  </a:cubicBezTo>
                  <a:cubicBezTo>
                    <a:pt x="2" y="27"/>
                    <a:pt x="4" y="11"/>
                    <a:pt x="16" y="3"/>
                  </a:cubicBezTo>
                  <a:cubicBezTo>
                    <a:pt x="19" y="2"/>
                    <a:pt x="22" y="0"/>
                    <a:pt x="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0" y="1"/>
                    <a:pt x="44" y="3"/>
                    <a:pt x="46" y="8"/>
                  </a:cubicBezTo>
                  <a:cubicBezTo>
                    <a:pt x="47" y="11"/>
                    <a:pt x="55" y="29"/>
                    <a:pt x="56" y="31"/>
                  </a:cubicBezTo>
                  <a:cubicBezTo>
                    <a:pt x="59" y="39"/>
                    <a:pt x="57" y="44"/>
                    <a:pt x="55" y="47"/>
                  </a:cubicBezTo>
                  <a:cubicBezTo>
                    <a:pt x="53" y="49"/>
                    <a:pt x="50" y="52"/>
                    <a:pt x="49" y="54"/>
                  </a:cubicBezTo>
                  <a:cubicBezTo>
                    <a:pt x="51" y="58"/>
                    <a:pt x="56" y="65"/>
                    <a:pt x="62" y="70"/>
                  </a:cubicBezTo>
                  <a:cubicBezTo>
                    <a:pt x="69" y="77"/>
                    <a:pt x="77" y="81"/>
                    <a:pt x="82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3" y="81"/>
                    <a:pt x="89" y="74"/>
                    <a:pt x="89" y="73"/>
                  </a:cubicBezTo>
                  <a:cubicBezTo>
                    <a:pt x="91" y="70"/>
                    <a:pt x="95" y="68"/>
                    <a:pt x="99" y="68"/>
                  </a:cubicBezTo>
                  <a:cubicBezTo>
                    <a:pt x="101" y="68"/>
                    <a:pt x="103" y="68"/>
                    <a:pt x="105" y="69"/>
                  </a:cubicBezTo>
                  <a:cubicBezTo>
                    <a:pt x="109" y="71"/>
                    <a:pt x="125" y="79"/>
                    <a:pt x="129" y="80"/>
                  </a:cubicBezTo>
                  <a:cubicBezTo>
                    <a:pt x="132" y="82"/>
                    <a:pt x="136" y="85"/>
                    <a:pt x="136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7" y="95"/>
                    <a:pt x="138" y="105"/>
                    <a:pt x="129" y="115"/>
                  </a:cubicBezTo>
                  <a:cubicBezTo>
                    <a:pt x="121" y="123"/>
                    <a:pt x="107" y="127"/>
                    <a:pt x="98" y="127"/>
                  </a:cubicBezTo>
                  <a:close/>
                  <a:moveTo>
                    <a:pt x="26" y="16"/>
                  </a:moveTo>
                  <a:cubicBezTo>
                    <a:pt x="26" y="16"/>
                    <a:pt x="25" y="17"/>
                    <a:pt x="25" y="17"/>
                  </a:cubicBezTo>
                  <a:cubicBezTo>
                    <a:pt x="20" y="20"/>
                    <a:pt x="18" y="28"/>
                    <a:pt x="17" y="35"/>
                  </a:cubicBezTo>
                  <a:cubicBezTo>
                    <a:pt x="17" y="37"/>
                    <a:pt x="16" y="42"/>
                    <a:pt x="21" y="52"/>
                  </a:cubicBezTo>
                  <a:cubicBezTo>
                    <a:pt x="25" y="62"/>
                    <a:pt x="37" y="76"/>
                    <a:pt x="52" y="90"/>
                  </a:cubicBezTo>
                  <a:cubicBezTo>
                    <a:pt x="66" y="103"/>
                    <a:pt x="87" y="109"/>
                    <a:pt x="95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104" y="111"/>
                    <a:pt x="113" y="109"/>
                    <a:pt x="117" y="104"/>
                  </a:cubicBezTo>
                  <a:cubicBezTo>
                    <a:pt x="120" y="100"/>
                    <a:pt x="121" y="97"/>
                    <a:pt x="120" y="94"/>
                  </a:cubicBezTo>
                  <a:cubicBezTo>
                    <a:pt x="116" y="92"/>
                    <a:pt x="105" y="87"/>
                    <a:pt x="100" y="85"/>
                  </a:cubicBezTo>
                  <a:cubicBezTo>
                    <a:pt x="98" y="87"/>
                    <a:pt x="95" y="91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2" y="95"/>
                    <a:pt x="89" y="99"/>
                    <a:pt x="83" y="99"/>
                  </a:cubicBezTo>
                  <a:cubicBezTo>
                    <a:pt x="81" y="99"/>
                    <a:pt x="79" y="99"/>
                    <a:pt x="77" y="98"/>
                  </a:cubicBezTo>
                  <a:cubicBezTo>
                    <a:pt x="71" y="96"/>
                    <a:pt x="60" y="90"/>
                    <a:pt x="51" y="82"/>
                  </a:cubicBezTo>
                  <a:cubicBezTo>
                    <a:pt x="42" y="74"/>
                    <a:pt x="35" y="63"/>
                    <a:pt x="33" y="60"/>
                  </a:cubicBezTo>
                  <a:cubicBezTo>
                    <a:pt x="30" y="55"/>
                    <a:pt x="32" y="49"/>
                    <a:pt x="35" y="46"/>
                  </a:cubicBezTo>
                  <a:cubicBezTo>
                    <a:pt x="36" y="45"/>
                    <a:pt x="39" y="41"/>
                    <a:pt x="41" y="38"/>
                  </a:cubicBezTo>
                  <a:cubicBezTo>
                    <a:pt x="41" y="38"/>
                    <a:pt x="41" y="37"/>
                    <a:pt x="41" y="37"/>
                  </a:cubicBezTo>
                  <a:cubicBezTo>
                    <a:pt x="41" y="36"/>
                    <a:pt x="35" y="21"/>
                    <a:pt x="32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rgbClr val="80A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66" name="511 Grupo">
            <a:extLst>
              <a:ext uri="{FF2B5EF4-FFF2-40B4-BE49-F238E27FC236}">
                <a16:creationId xmlns:a16="http://schemas.microsoft.com/office/drawing/2014/main" id="{2C26CA81-76F2-BAA8-0D14-D4E8786A5F18}"/>
              </a:ext>
            </a:extLst>
          </p:cNvPr>
          <p:cNvGrpSpPr/>
          <p:nvPr/>
        </p:nvGrpSpPr>
        <p:grpSpPr>
          <a:xfrm>
            <a:off x="1353251" y="2692792"/>
            <a:ext cx="538162" cy="338138"/>
            <a:chOff x="3843338" y="1133475"/>
            <a:chExt cx="538162" cy="3381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7" name="Freeform 174">
              <a:extLst>
                <a:ext uri="{FF2B5EF4-FFF2-40B4-BE49-F238E27FC236}">
                  <a16:creationId xmlns:a16="http://schemas.microsoft.com/office/drawing/2014/main" id="{3544E463-7931-A8D7-F381-BE262C737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725" y="1187450"/>
              <a:ext cx="485775" cy="284163"/>
            </a:xfrm>
            <a:custGeom>
              <a:avLst/>
              <a:gdLst/>
              <a:ahLst/>
              <a:cxnLst>
                <a:cxn ang="0">
                  <a:pos x="53" y="128"/>
                </a:cxn>
                <a:cxn ang="0">
                  <a:pos x="24" y="100"/>
                </a:cxn>
                <a:cxn ang="0">
                  <a:pos x="24" y="100"/>
                </a:cxn>
                <a:cxn ang="0">
                  <a:pos x="24" y="47"/>
                </a:cxn>
                <a:cxn ang="0">
                  <a:pos x="18" y="40"/>
                </a:cxn>
                <a:cxn ang="0">
                  <a:pos x="18" y="4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1" y="33"/>
                </a:cxn>
                <a:cxn ang="0">
                  <a:pos x="37" y="36"/>
                </a:cxn>
                <a:cxn ang="0">
                  <a:pos x="37" y="36"/>
                </a:cxn>
                <a:cxn ang="0">
                  <a:pos x="38" y="36"/>
                </a:cxn>
                <a:cxn ang="0">
                  <a:pos x="39" y="40"/>
                </a:cxn>
                <a:cxn ang="0">
                  <a:pos x="39" y="40"/>
                </a:cxn>
                <a:cxn ang="0">
                  <a:pos x="39" y="100"/>
                </a:cxn>
                <a:cxn ang="0">
                  <a:pos x="53" y="114"/>
                </a:cxn>
                <a:cxn ang="0">
                  <a:pos x="53" y="114"/>
                </a:cxn>
                <a:cxn ang="0">
                  <a:pos x="190" y="114"/>
                </a:cxn>
                <a:cxn ang="0">
                  <a:pos x="204" y="100"/>
                </a:cxn>
                <a:cxn ang="0">
                  <a:pos x="204" y="100"/>
                </a:cxn>
                <a:cxn ang="0">
                  <a:pos x="204" y="19"/>
                </a:cxn>
                <a:cxn ang="0">
                  <a:pos x="203" y="15"/>
                </a:cxn>
                <a:cxn ang="0">
                  <a:pos x="203" y="15"/>
                </a:cxn>
                <a:cxn ang="0">
                  <a:pos x="200" y="15"/>
                </a:cxn>
                <a:cxn ang="0">
                  <a:pos x="200" y="15"/>
                </a:cxn>
                <a:cxn ang="0">
                  <a:pos x="196" y="17"/>
                </a:cxn>
                <a:cxn ang="0">
                  <a:pos x="196" y="17"/>
                </a:cxn>
                <a:cxn ang="0">
                  <a:pos x="141" y="72"/>
                </a:cxn>
                <a:cxn ang="0">
                  <a:pos x="121" y="80"/>
                </a:cxn>
                <a:cxn ang="0">
                  <a:pos x="121" y="80"/>
                </a:cxn>
                <a:cxn ang="0">
                  <a:pos x="101" y="72"/>
                </a:cxn>
                <a:cxn ang="0">
                  <a:pos x="101" y="72"/>
                </a:cxn>
                <a:cxn ang="0">
                  <a:pos x="49" y="19"/>
                </a:cxn>
                <a:cxn ang="0">
                  <a:pos x="8" y="19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5"/>
                </a:cxn>
                <a:cxn ang="0">
                  <a:pos x="8" y="5"/>
                </a:cxn>
                <a:cxn ang="0">
                  <a:pos x="51" y="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111" y="62"/>
                </a:cxn>
                <a:cxn ang="0">
                  <a:pos x="121" y="66"/>
                </a:cxn>
                <a:cxn ang="0">
                  <a:pos x="121" y="66"/>
                </a:cxn>
                <a:cxn ang="0">
                  <a:pos x="131" y="62"/>
                </a:cxn>
                <a:cxn ang="0">
                  <a:pos x="131" y="62"/>
                </a:cxn>
                <a:cxn ang="0">
                  <a:pos x="186" y="7"/>
                </a:cxn>
                <a:cxn ang="0">
                  <a:pos x="200" y="0"/>
                </a:cxn>
                <a:cxn ang="0">
                  <a:pos x="200" y="0"/>
                </a:cxn>
                <a:cxn ang="0">
                  <a:pos x="213" y="6"/>
                </a:cxn>
                <a:cxn ang="0">
                  <a:pos x="213" y="6"/>
                </a:cxn>
                <a:cxn ang="0">
                  <a:pos x="218" y="19"/>
                </a:cxn>
                <a:cxn ang="0">
                  <a:pos x="218" y="19"/>
                </a:cxn>
                <a:cxn ang="0">
                  <a:pos x="218" y="100"/>
                </a:cxn>
                <a:cxn ang="0">
                  <a:pos x="190" y="128"/>
                </a:cxn>
                <a:cxn ang="0">
                  <a:pos x="190" y="128"/>
                </a:cxn>
                <a:cxn ang="0">
                  <a:pos x="53" y="128"/>
                </a:cxn>
              </a:cxnLst>
              <a:rect l="0" t="0" r="r" b="b"/>
              <a:pathLst>
                <a:path w="218" h="128">
                  <a:moveTo>
                    <a:pt x="53" y="128"/>
                  </a:moveTo>
                  <a:cubicBezTo>
                    <a:pt x="37" y="128"/>
                    <a:pt x="24" y="116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1" y="46"/>
                    <a:pt x="18" y="43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6"/>
                    <a:pt x="22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4" y="33"/>
                    <a:pt x="36" y="34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8"/>
                    <a:pt x="39" y="38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108"/>
                    <a:pt x="45" y="114"/>
                    <a:pt x="53" y="114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7" y="114"/>
                    <a:pt x="204" y="108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204" y="17"/>
                    <a:pt x="203" y="16"/>
                    <a:pt x="203" y="15"/>
                  </a:cubicBezTo>
                  <a:cubicBezTo>
                    <a:pt x="203" y="15"/>
                    <a:pt x="203" y="15"/>
                    <a:pt x="203" y="15"/>
                  </a:cubicBezTo>
                  <a:cubicBezTo>
                    <a:pt x="202" y="15"/>
                    <a:pt x="202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15"/>
                    <a:pt x="198" y="15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36" y="78"/>
                    <a:pt x="128" y="80"/>
                    <a:pt x="121" y="80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114" y="80"/>
                    <a:pt x="107" y="78"/>
                    <a:pt x="101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4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4" y="5"/>
                    <a:pt x="56" y="6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4" y="65"/>
                    <a:pt x="118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5" y="66"/>
                    <a:pt x="128" y="65"/>
                    <a:pt x="131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90" y="2"/>
                    <a:pt x="195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5" y="0"/>
                    <a:pt x="210" y="2"/>
                    <a:pt x="213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6" y="9"/>
                    <a:pt x="218" y="14"/>
                    <a:pt x="218" y="19"/>
                  </a:cubicBezTo>
                  <a:cubicBezTo>
                    <a:pt x="218" y="19"/>
                    <a:pt x="218" y="19"/>
                    <a:pt x="218" y="19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16"/>
                    <a:pt x="205" y="128"/>
                    <a:pt x="190" y="128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53" y="128"/>
                    <a:pt x="53" y="128"/>
                    <a:pt x="53" y="1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sz="8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Freeform 175">
              <a:extLst>
                <a:ext uri="{FF2B5EF4-FFF2-40B4-BE49-F238E27FC236}">
                  <a16:creationId xmlns:a16="http://schemas.microsoft.com/office/drawing/2014/main" id="{5013D127-4816-540F-68BD-2468E52A7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1133475"/>
              <a:ext cx="534988" cy="31750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34" y="0"/>
                </a:cxn>
                <a:cxn ang="0">
                  <a:pos x="241" y="7"/>
                </a:cxn>
                <a:cxn ang="0">
                  <a:pos x="241" y="7"/>
                </a:cxn>
                <a:cxn ang="0">
                  <a:pos x="234" y="14"/>
                </a:cxn>
                <a:cxn ang="0">
                  <a:pos x="234" y="14"/>
                </a:cxn>
                <a:cxn ang="0">
                  <a:pos x="8" y="14"/>
                </a:cxn>
              </a:cxnLst>
              <a:rect l="0" t="0" r="r" b="b"/>
              <a:pathLst>
                <a:path w="241" h="14">
                  <a:moveTo>
                    <a:pt x="8" y="14"/>
                  </a:moveTo>
                  <a:cubicBezTo>
                    <a:pt x="4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1" y="3"/>
                    <a:pt x="241" y="7"/>
                  </a:cubicBezTo>
                  <a:cubicBezTo>
                    <a:pt x="241" y="7"/>
                    <a:pt x="241" y="7"/>
                    <a:pt x="241" y="7"/>
                  </a:cubicBezTo>
                  <a:cubicBezTo>
                    <a:pt x="241" y="11"/>
                    <a:pt x="238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 sz="8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3FC835-ADE7-3A5C-ED43-ED3F5D573E8B}"/>
              </a:ext>
            </a:extLst>
          </p:cNvPr>
          <p:cNvSpPr txBox="1"/>
          <p:nvPr/>
        </p:nvSpPr>
        <p:spPr>
          <a:xfrm>
            <a:off x="1109244" y="3306358"/>
            <a:ext cx="1481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/>
              <a:t>email@bakeryname.com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F3C04672-6BEB-BE7D-B7F7-345547221EDD}"/>
              </a:ext>
            </a:extLst>
          </p:cNvPr>
          <p:cNvSpPr txBox="1"/>
          <p:nvPr/>
        </p:nvSpPr>
        <p:spPr>
          <a:xfrm>
            <a:off x="2946516" y="3305371"/>
            <a:ext cx="106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/>
              <a:t>Phone</a:t>
            </a:r>
            <a:r>
              <a:rPr lang="es-MX" sz="1000" dirty="0"/>
              <a:t> </a:t>
            </a:r>
            <a:r>
              <a:rPr lang="es-MX" sz="1000" dirty="0" err="1"/>
              <a:t>Number</a:t>
            </a:r>
            <a:endParaRPr lang="es-MX" sz="1000" dirty="0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FDBD0E1A-D172-92AA-E11B-88D8BB927A7F}"/>
              </a:ext>
            </a:extLst>
          </p:cNvPr>
          <p:cNvSpPr/>
          <p:nvPr/>
        </p:nvSpPr>
        <p:spPr>
          <a:xfrm>
            <a:off x="911363" y="3661391"/>
            <a:ext cx="3098394" cy="1119395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Only the email address and the phone number will be shown, when the page will be created, we have to reference </a:t>
            </a:r>
            <a:r>
              <a:rPr lang="en-US" sz="1100" dirty="0" err="1">
                <a:solidFill>
                  <a:schemeClr val="tx1"/>
                </a:solidFill>
              </a:rPr>
              <a:t>gmail</a:t>
            </a:r>
            <a:r>
              <a:rPr lang="en-US" sz="1100" dirty="0">
                <a:solidFill>
                  <a:schemeClr val="tx1"/>
                </a:solidFill>
              </a:rPr>
              <a:t> or </a:t>
            </a:r>
            <a:r>
              <a:rPr lang="en-US" sz="1100" dirty="0" err="1">
                <a:solidFill>
                  <a:schemeClr val="tx1"/>
                </a:solidFill>
              </a:rPr>
              <a:t>whats</a:t>
            </a:r>
            <a:r>
              <a:rPr lang="en-US" sz="1100" dirty="0">
                <a:solidFill>
                  <a:schemeClr val="tx1"/>
                </a:solidFill>
              </a:rPr>
              <a:t> app </a:t>
            </a:r>
            <a:r>
              <a:rPr lang="en-US" sz="1100" dirty="0" err="1">
                <a:solidFill>
                  <a:schemeClr val="tx1"/>
                </a:solidFill>
              </a:rPr>
              <a:t>app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9C2384EB-38D9-558E-A23C-A770C675C1D5}"/>
              </a:ext>
            </a:extLst>
          </p:cNvPr>
          <p:cNvSpPr/>
          <p:nvPr/>
        </p:nvSpPr>
        <p:spPr>
          <a:xfrm>
            <a:off x="4866310" y="3661391"/>
            <a:ext cx="3572895" cy="1119395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Only the social media icons will be shown, when the page will be created, we have to reference to the apps link</a:t>
            </a:r>
            <a:endParaRPr lang="es-MX" sz="1100" dirty="0">
              <a:solidFill>
                <a:schemeClr val="tx1"/>
              </a:solidFill>
            </a:endParaRP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AF8BCC3-0411-2B66-1177-59AF6EEC4AA5}"/>
              </a:ext>
            </a:extLst>
          </p:cNvPr>
          <p:cNvSpPr/>
          <p:nvPr/>
        </p:nvSpPr>
        <p:spPr>
          <a:xfrm>
            <a:off x="198763" y="970740"/>
            <a:ext cx="8882593" cy="73987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Header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bakery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image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Will be apear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130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81366F73-70EF-DB4B-72FB-4A80BFF88894}"/>
              </a:ext>
            </a:extLst>
          </p:cNvPr>
          <p:cNvSpPr/>
          <p:nvPr/>
        </p:nvSpPr>
        <p:spPr>
          <a:xfrm>
            <a:off x="72008" y="914876"/>
            <a:ext cx="9036496" cy="53385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ADBE674E-7760-613C-8AE5-CEA0EACE14A3}"/>
              </a:ext>
            </a:extLst>
          </p:cNvPr>
          <p:cNvSpPr/>
          <p:nvPr/>
        </p:nvSpPr>
        <p:spPr>
          <a:xfrm>
            <a:off x="1177998" y="2521465"/>
            <a:ext cx="2716387" cy="64807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Contact us &amp; Location Layout</a:t>
            </a:r>
            <a:endParaRPr lang="ko-KR" altLang="en-US" sz="3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F9E7F4E-EE9D-8E9A-C4FD-B988C7EFDB4A}"/>
              </a:ext>
            </a:extLst>
          </p:cNvPr>
          <p:cNvSpPr/>
          <p:nvPr/>
        </p:nvSpPr>
        <p:spPr>
          <a:xfrm>
            <a:off x="130703" y="1844823"/>
            <a:ext cx="8882593" cy="6480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1" name="Group 129">
            <a:extLst>
              <a:ext uri="{FF2B5EF4-FFF2-40B4-BE49-F238E27FC236}">
                <a16:creationId xmlns:a16="http://schemas.microsoft.com/office/drawing/2014/main" id="{7EED76C3-65C7-D93A-0156-6FFD2E6E1E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54171" y="2571585"/>
            <a:ext cx="564039" cy="560546"/>
            <a:chOff x="290" y="2054"/>
            <a:chExt cx="323" cy="321"/>
          </a:xfrm>
        </p:grpSpPr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1B41D04E-ABEC-EE6F-A903-22E4B989D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054"/>
              <a:ext cx="323" cy="321"/>
            </a:xfrm>
            <a:custGeom>
              <a:avLst/>
              <a:gdLst>
                <a:gd name="T0" fmla="*/ 187 w 375"/>
                <a:gd name="T1" fmla="*/ 374 h 374"/>
                <a:gd name="T2" fmla="*/ 64 w 375"/>
                <a:gd name="T3" fmla="*/ 327 h 374"/>
                <a:gd name="T4" fmla="*/ 3 w 375"/>
                <a:gd name="T5" fmla="*/ 199 h 374"/>
                <a:gd name="T6" fmla="*/ 50 w 375"/>
                <a:gd name="T7" fmla="*/ 66 h 374"/>
                <a:gd name="T8" fmla="*/ 178 w 375"/>
                <a:gd name="T9" fmla="*/ 5 h 374"/>
                <a:gd name="T10" fmla="*/ 372 w 375"/>
                <a:gd name="T11" fmla="*/ 180 h 374"/>
                <a:gd name="T12" fmla="*/ 333 w 375"/>
                <a:gd name="T13" fmla="*/ 303 h 374"/>
                <a:gd name="T14" fmla="*/ 315 w 375"/>
                <a:gd name="T15" fmla="*/ 306 h 374"/>
                <a:gd name="T16" fmla="*/ 313 w 375"/>
                <a:gd name="T17" fmla="*/ 287 h 374"/>
                <a:gd name="T18" fmla="*/ 346 w 375"/>
                <a:gd name="T19" fmla="*/ 181 h 374"/>
                <a:gd name="T20" fmla="*/ 179 w 375"/>
                <a:gd name="T21" fmla="*/ 31 h 374"/>
                <a:gd name="T22" fmla="*/ 70 w 375"/>
                <a:gd name="T23" fmla="*/ 83 h 374"/>
                <a:gd name="T24" fmla="*/ 29 w 375"/>
                <a:gd name="T25" fmla="*/ 198 h 374"/>
                <a:gd name="T26" fmla="*/ 81 w 375"/>
                <a:gd name="T27" fmla="*/ 307 h 374"/>
                <a:gd name="T28" fmla="*/ 196 w 375"/>
                <a:gd name="T29" fmla="*/ 348 h 374"/>
                <a:gd name="T30" fmla="*/ 283 w 375"/>
                <a:gd name="T31" fmla="*/ 317 h 374"/>
                <a:gd name="T32" fmla="*/ 301 w 375"/>
                <a:gd name="T33" fmla="*/ 319 h 374"/>
                <a:gd name="T34" fmla="*/ 298 w 375"/>
                <a:gd name="T35" fmla="*/ 338 h 374"/>
                <a:gd name="T36" fmla="*/ 197 w 375"/>
                <a:gd name="T37" fmla="*/ 374 h 374"/>
                <a:gd name="T38" fmla="*/ 187 w 375"/>
                <a:gd name="T39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5" h="374">
                  <a:moveTo>
                    <a:pt x="187" y="374"/>
                  </a:moveTo>
                  <a:cubicBezTo>
                    <a:pt x="142" y="374"/>
                    <a:pt x="98" y="358"/>
                    <a:pt x="64" y="327"/>
                  </a:cubicBezTo>
                  <a:cubicBezTo>
                    <a:pt x="27" y="294"/>
                    <a:pt x="6" y="248"/>
                    <a:pt x="3" y="199"/>
                  </a:cubicBezTo>
                  <a:cubicBezTo>
                    <a:pt x="0" y="150"/>
                    <a:pt x="17" y="103"/>
                    <a:pt x="50" y="66"/>
                  </a:cubicBezTo>
                  <a:cubicBezTo>
                    <a:pt x="83" y="29"/>
                    <a:pt x="129" y="8"/>
                    <a:pt x="178" y="5"/>
                  </a:cubicBezTo>
                  <a:cubicBezTo>
                    <a:pt x="280" y="0"/>
                    <a:pt x="367" y="78"/>
                    <a:pt x="372" y="180"/>
                  </a:cubicBezTo>
                  <a:cubicBezTo>
                    <a:pt x="375" y="225"/>
                    <a:pt x="361" y="268"/>
                    <a:pt x="333" y="303"/>
                  </a:cubicBezTo>
                  <a:cubicBezTo>
                    <a:pt x="329" y="309"/>
                    <a:pt x="321" y="310"/>
                    <a:pt x="315" y="306"/>
                  </a:cubicBezTo>
                  <a:cubicBezTo>
                    <a:pt x="309" y="301"/>
                    <a:pt x="308" y="293"/>
                    <a:pt x="313" y="287"/>
                  </a:cubicBezTo>
                  <a:cubicBezTo>
                    <a:pt x="336" y="257"/>
                    <a:pt x="348" y="220"/>
                    <a:pt x="346" y="181"/>
                  </a:cubicBezTo>
                  <a:cubicBezTo>
                    <a:pt x="342" y="94"/>
                    <a:pt x="267" y="26"/>
                    <a:pt x="179" y="31"/>
                  </a:cubicBezTo>
                  <a:cubicBezTo>
                    <a:pt x="137" y="33"/>
                    <a:pt x="98" y="52"/>
                    <a:pt x="70" y="83"/>
                  </a:cubicBezTo>
                  <a:cubicBezTo>
                    <a:pt x="41" y="115"/>
                    <a:pt x="27" y="156"/>
                    <a:pt x="29" y="198"/>
                  </a:cubicBezTo>
                  <a:cubicBezTo>
                    <a:pt x="31" y="240"/>
                    <a:pt x="50" y="279"/>
                    <a:pt x="81" y="307"/>
                  </a:cubicBezTo>
                  <a:cubicBezTo>
                    <a:pt x="113" y="336"/>
                    <a:pt x="154" y="350"/>
                    <a:pt x="196" y="348"/>
                  </a:cubicBezTo>
                  <a:cubicBezTo>
                    <a:pt x="228" y="347"/>
                    <a:pt x="258" y="336"/>
                    <a:pt x="283" y="317"/>
                  </a:cubicBezTo>
                  <a:cubicBezTo>
                    <a:pt x="289" y="312"/>
                    <a:pt x="297" y="314"/>
                    <a:pt x="301" y="319"/>
                  </a:cubicBezTo>
                  <a:cubicBezTo>
                    <a:pt x="305" y="325"/>
                    <a:pt x="304" y="333"/>
                    <a:pt x="298" y="338"/>
                  </a:cubicBezTo>
                  <a:cubicBezTo>
                    <a:pt x="269" y="360"/>
                    <a:pt x="234" y="372"/>
                    <a:pt x="197" y="374"/>
                  </a:cubicBezTo>
                  <a:cubicBezTo>
                    <a:pt x="194" y="374"/>
                    <a:pt x="191" y="374"/>
                    <a:pt x="187" y="37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2B133992-54C5-BC48-BEF7-3FBC1BA5E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" y="2132"/>
              <a:ext cx="153" cy="152"/>
            </a:xfrm>
            <a:custGeom>
              <a:avLst/>
              <a:gdLst>
                <a:gd name="T0" fmla="*/ 0 w 177"/>
                <a:gd name="T1" fmla="*/ 177 h 177"/>
                <a:gd name="T2" fmla="*/ 0 w 177"/>
                <a:gd name="T3" fmla="*/ 21 h 177"/>
                <a:gd name="T4" fmla="*/ 22 w 177"/>
                <a:gd name="T5" fmla="*/ 0 h 177"/>
                <a:gd name="T6" fmla="*/ 177 w 177"/>
                <a:gd name="T7" fmla="*/ 0 h 177"/>
                <a:gd name="T8" fmla="*/ 0 w 177"/>
                <a:gd name="T9" fmla="*/ 177 h 177"/>
                <a:gd name="T10" fmla="*/ 22 w 177"/>
                <a:gd name="T11" fmla="*/ 14 h 177"/>
                <a:gd name="T12" fmla="*/ 14 w 177"/>
                <a:gd name="T13" fmla="*/ 21 h 177"/>
                <a:gd name="T14" fmla="*/ 14 w 177"/>
                <a:gd name="T15" fmla="*/ 143 h 177"/>
                <a:gd name="T16" fmla="*/ 144 w 177"/>
                <a:gd name="T17" fmla="*/ 14 h 177"/>
                <a:gd name="T18" fmla="*/ 22 w 177"/>
                <a:gd name="T19" fmla="*/ 1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7">
                  <a:moveTo>
                    <a:pt x="0" y="177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0" y="177"/>
                  </a:lnTo>
                  <a:close/>
                  <a:moveTo>
                    <a:pt x="22" y="14"/>
                  </a:moveTo>
                  <a:cubicBezTo>
                    <a:pt x="18" y="14"/>
                    <a:pt x="14" y="17"/>
                    <a:pt x="14" y="21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4" y="14"/>
                    <a:pt x="144" y="14"/>
                    <a:pt x="144" y="14"/>
                  </a:cubicBezTo>
                  <a:lnTo>
                    <a:pt x="22" y="14"/>
                  </a:lnTo>
                  <a:close/>
                </a:path>
              </a:pathLst>
            </a:custGeom>
            <a:solidFill>
              <a:srgbClr val="5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2C26648-BCB3-D80B-27CE-2C6FB7FFB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" y="2147"/>
              <a:ext cx="159" cy="158"/>
            </a:xfrm>
            <a:custGeom>
              <a:avLst/>
              <a:gdLst>
                <a:gd name="T0" fmla="*/ 28 w 185"/>
                <a:gd name="T1" fmla="*/ 184 h 184"/>
                <a:gd name="T2" fmla="*/ 22 w 185"/>
                <a:gd name="T3" fmla="*/ 184 h 184"/>
                <a:gd name="T4" fmla="*/ 0 w 185"/>
                <a:gd name="T5" fmla="*/ 163 h 184"/>
                <a:gd name="T6" fmla="*/ 0 w 185"/>
                <a:gd name="T7" fmla="*/ 157 h 184"/>
                <a:gd name="T8" fmla="*/ 158 w 185"/>
                <a:gd name="T9" fmla="*/ 0 h 184"/>
                <a:gd name="T10" fmla="*/ 163 w 185"/>
                <a:gd name="T11" fmla="*/ 0 h 184"/>
                <a:gd name="T12" fmla="*/ 185 w 185"/>
                <a:gd name="T13" fmla="*/ 22 h 184"/>
                <a:gd name="T14" fmla="*/ 185 w 185"/>
                <a:gd name="T15" fmla="*/ 27 h 184"/>
                <a:gd name="T16" fmla="*/ 28 w 185"/>
                <a:gd name="T17" fmla="*/ 184 h 184"/>
                <a:gd name="T18" fmla="*/ 14 w 185"/>
                <a:gd name="T19" fmla="*/ 163 h 184"/>
                <a:gd name="T20" fmla="*/ 22 w 185"/>
                <a:gd name="T21" fmla="*/ 170 h 184"/>
                <a:gd name="T22" fmla="*/ 22 w 185"/>
                <a:gd name="T23" fmla="*/ 170 h 184"/>
                <a:gd name="T24" fmla="*/ 171 w 185"/>
                <a:gd name="T25" fmla="*/ 22 h 184"/>
                <a:gd name="T26" fmla="*/ 163 w 185"/>
                <a:gd name="T27" fmla="*/ 14 h 184"/>
                <a:gd name="T28" fmla="*/ 163 w 185"/>
                <a:gd name="T29" fmla="*/ 14 h 184"/>
                <a:gd name="T30" fmla="*/ 14 w 185"/>
                <a:gd name="T31" fmla="*/ 16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4">
                  <a:moveTo>
                    <a:pt x="28" y="184"/>
                  </a:moveTo>
                  <a:cubicBezTo>
                    <a:pt x="22" y="184"/>
                    <a:pt x="22" y="184"/>
                    <a:pt x="22" y="184"/>
                  </a:cubicBezTo>
                  <a:cubicBezTo>
                    <a:pt x="10" y="184"/>
                    <a:pt x="0" y="175"/>
                    <a:pt x="0" y="16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5" y="0"/>
                    <a:pt x="185" y="10"/>
                    <a:pt x="185" y="22"/>
                  </a:cubicBezTo>
                  <a:cubicBezTo>
                    <a:pt x="185" y="27"/>
                    <a:pt x="185" y="27"/>
                    <a:pt x="185" y="27"/>
                  </a:cubicBezTo>
                  <a:lnTo>
                    <a:pt x="28" y="184"/>
                  </a:lnTo>
                  <a:close/>
                  <a:moveTo>
                    <a:pt x="14" y="163"/>
                  </a:moveTo>
                  <a:cubicBezTo>
                    <a:pt x="14" y="167"/>
                    <a:pt x="18" y="170"/>
                    <a:pt x="22" y="170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171" y="22"/>
                    <a:pt x="171" y="22"/>
                    <a:pt x="171" y="22"/>
                  </a:cubicBezTo>
                  <a:cubicBezTo>
                    <a:pt x="171" y="17"/>
                    <a:pt x="167" y="14"/>
                    <a:pt x="163" y="14"/>
                  </a:cubicBezTo>
                  <a:cubicBezTo>
                    <a:pt x="163" y="14"/>
                    <a:pt x="163" y="14"/>
                    <a:pt x="163" y="14"/>
                  </a:cubicBezTo>
                  <a:lnTo>
                    <a:pt x="14" y="163"/>
                  </a:lnTo>
                  <a:close/>
                </a:path>
              </a:pathLst>
            </a:custGeom>
            <a:solidFill>
              <a:srgbClr val="F6E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18498756-7CB8-0F87-7776-059F0051D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" y="2241"/>
              <a:ext cx="139" cy="70"/>
            </a:xfrm>
            <a:custGeom>
              <a:avLst/>
              <a:gdLst>
                <a:gd name="T0" fmla="*/ 139 w 139"/>
                <a:gd name="T1" fmla="*/ 70 h 70"/>
                <a:gd name="T2" fmla="*/ 0 w 139"/>
                <a:gd name="T3" fmla="*/ 70 h 70"/>
                <a:gd name="T4" fmla="*/ 69 w 139"/>
                <a:gd name="T5" fmla="*/ 0 h 70"/>
                <a:gd name="T6" fmla="*/ 139 w 139"/>
                <a:gd name="T7" fmla="*/ 70 h 70"/>
                <a:gd name="T8" fmla="*/ 29 w 139"/>
                <a:gd name="T9" fmla="*/ 58 h 70"/>
                <a:gd name="T10" fmla="*/ 109 w 139"/>
                <a:gd name="T11" fmla="*/ 58 h 70"/>
                <a:gd name="T12" fmla="*/ 69 w 139"/>
                <a:gd name="T13" fmla="*/ 17 h 70"/>
                <a:gd name="T14" fmla="*/ 29 w 139"/>
                <a:gd name="T15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70">
                  <a:moveTo>
                    <a:pt x="139" y="70"/>
                  </a:moveTo>
                  <a:lnTo>
                    <a:pt x="0" y="70"/>
                  </a:lnTo>
                  <a:lnTo>
                    <a:pt x="69" y="0"/>
                  </a:lnTo>
                  <a:lnTo>
                    <a:pt x="139" y="70"/>
                  </a:lnTo>
                  <a:close/>
                  <a:moveTo>
                    <a:pt x="29" y="58"/>
                  </a:moveTo>
                  <a:lnTo>
                    <a:pt x="109" y="58"/>
                  </a:lnTo>
                  <a:lnTo>
                    <a:pt x="69" y="17"/>
                  </a:lnTo>
                  <a:lnTo>
                    <a:pt x="29" y="58"/>
                  </a:lnTo>
                  <a:close/>
                </a:path>
              </a:pathLst>
            </a:custGeom>
            <a:solidFill>
              <a:srgbClr val="6E8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80AA8A18-F1AB-96F1-BD75-A8E68C5EE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" y="2168"/>
              <a:ext cx="69" cy="139"/>
            </a:xfrm>
            <a:custGeom>
              <a:avLst/>
              <a:gdLst>
                <a:gd name="T0" fmla="*/ 69 w 69"/>
                <a:gd name="T1" fmla="*/ 139 h 139"/>
                <a:gd name="T2" fmla="*/ 0 w 69"/>
                <a:gd name="T3" fmla="*/ 70 h 139"/>
                <a:gd name="T4" fmla="*/ 69 w 69"/>
                <a:gd name="T5" fmla="*/ 0 h 139"/>
                <a:gd name="T6" fmla="*/ 69 w 69"/>
                <a:gd name="T7" fmla="*/ 139 h 139"/>
                <a:gd name="T8" fmla="*/ 17 w 69"/>
                <a:gd name="T9" fmla="*/ 70 h 139"/>
                <a:gd name="T10" fmla="*/ 57 w 69"/>
                <a:gd name="T11" fmla="*/ 110 h 139"/>
                <a:gd name="T12" fmla="*/ 57 w 69"/>
                <a:gd name="T13" fmla="*/ 29 h 139"/>
                <a:gd name="T14" fmla="*/ 17 w 69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39">
                  <a:moveTo>
                    <a:pt x="69" y="139"/>
                  </a:moveTo>
                  <a:lnTo>
                    <a:pt x="0" y="70"/>
                  </a:lnTo>
                  <a:lnTo>
                    <a:pt x="69" y="0"/>
                  </a:lnTo>
                  <a:lnTo>
                    <a:pt x="69" y="139"/>
                  </a:lnTo>
                  <a:close/>
                  <a:moveTo>
                    <a:pt x="17" y="70"/>
                  </a:moveTo>
                  <a:lnTo>
                    <a:pt x="57" y="110"/>
                  </a:lnTo>
                  <a:lnTo>
                    <a:pt x="57" y="29"/>
                  </a:lnTo>
                  <a:lnTo>
                    <a:pt x="17" y="70"/>
                  </a:lnTo>
                  <a:close/>
                </a:path>
              </a:pathLst>
            </a:custGeom>
            <a:solidFill>
              <a:srgbClr val="CA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8" name="Freeform 135">
              <a:extLst>
                <a:ext uri="{FF2B5EF4-FFF2-40B4-BE49-F238E27FC236}">
                  <a16:creationId xmlns:a16="http://schemas.microsoft.com/office/drawing/2014/main" id="{9765703F-BFDE-B70A-7FF8-174503A9D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" y="2156"/>
              <a:ext cx="42" cy="46"/>
            </a:xfrm>
            <a:custGeom>
              <a:avLst/>
              <a:gdLst>
                <a:gd name="T0" fmla="*/ 15 w 49"/>
                <a:gd name="T1" fmla="*/ 4 h 53"/>
                <a:gd name="T2" fmla="*/ 42 w 49"/>
                <a:gd name="T3" fmla="*/ 9 h 53"/>
                <a:gd name="T4" fmla="*/ 35 w 49"/>
                <a:gd name="T5" fmla="*/ 15 h 53"/>
                <a:gd name="T6" fmla="*/ 12 w 49"/>
                <a:gd name="T7" fmla="*/ 21 h 53"/>
                <a:gd name="T8" fmla="*/ 25 w 49"/>
                <a:gd name="T9" fmla="*/ 42 h 53"/>
                <a:gd name="T10" fmla="*/ 39 w 49"/>
                <a:gd name="T11" fmla="*/ 32 h 53"/>
                <a:gd name="T12" fmla="*/ 26 w 49"/>
                <a:gd name="T13" fmla="*/ 32 h 53"/>
                <a:gd name="T14" fmla="*/ 25 w 49"/>
                <a:gd name="T15" fmla="*/ 23 h 53"/>
                <a:gd name="T16" fmla="*/ 49 w 49"/>
                <a:gd name="T17" fmla="*/ 23 h 53"/>
                <a:gd name="T18" fmla="*/ 46 w 49"/>
                <a:gd name="T19" fmla="*/ 40 h 53"/>
                <a:gd name="T20" fmla="*/ 20 w 49"/>
                <a:gd name="T21" fmla="*/ 51 h 53"/>
                <a:gd name="T22" fmla="*/ 1 w 49"/>
                <a:gd name="T23" fmla="*/ 24 h 53"/>
                <a:gd name="T24" fmla="*/ 15 w 49"/>
                <a:gd name="T25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3">
                  <a:moveTo>
                    <a:pt x="15" y="4"/>
                  </a:moveTo>
                  <a:cubicBezTo>
                    <a:pt x="24" y="0"/>
                    <a:pt x="35" y="2"/>
                    <a:pt x="42" y="9"/>
                  </a:cubicBezTo>
                  <a:cubicBezTo>
                    <a:pt x="40" y="11"/>
                    <a:pt x="38" y="13"/>
                    <a:pt x="35" y="15"/>
                  </a:cubicBezTo>
                  <a:cubicBezTo>
                    <a:pt x="28" y="8"/>
                    <a:pt x="15" y="12"/>
                    <a:pt x="12" y="21"/>
                  </a:cubicBezTo>
                  <a:cubicBezTo>
                    <a:pt x="7" y="30"/>
                    <a:pt x="15" y="42"/>
                    <a:pt x="25" y="42"/>
                  </a:cubicBezTo>
                  <a:cubicBezTo>
                    <a:pt x="31" y="43"/>
                    <a:pt x="38" y="38"/>
                    <a:pt x="39" y="32"/>
                  </a:cubicBezTo>
                  <a:cubicBezTo>
                    <a:pt x="35" y="32"/>
                    <a:pt x="30" y="32"/>
                    <a:pt x="26" y="32"/>
                  </a:cubicBezTo>
                  <a:cubicBezTo>
                    <a:pt x="25" y="29"/>
                    <a:pt x="25" y="26"/>
                    <a:pt x="25" y="23"/>
                  </a:cubicBezTo>
                  <a:cubicBezTo>
                    <a:pt x="33" y="23"/>
                    <a:pt x="41" y="23"/>
                    <a:pt x="49" y="23"/>
                  </a:cubicBezTo>
                  <a:cubicBezTo>
                    <a:pt x="49" y="29"/>
                    <a:pt x="49" y="35"/>
                    <a:pt x="46" y="40"/>
                  </a:cubicBezTo>
                  <a:cubicBezTo>
                    <a:pt x="41" y="49"/>
                    <a:pt x="30" y="53"/>
                    <a:pt x="20" y="51"/>
                  </a:cubicBezTo>
                  <a:cubicBezTo>
                    <a:pt x="8" y="48"/>
                    <a:pt x="0" y="36"/>
                    <a:pt x="1" y="24"/>
                  </a:cubicBezTo>
                  <a:cubicBezTo>
                    <a:pt x="2" y="16"/>
                    <a:pt x="8" y="8"/>
                    <a:pt x="15" y="4"/>
                  </a:cubicBezTo>
                </a:path>
              </a:pathLst>
            </a:custGeom>
            <a:solidFill>
              <a:srgbClr val="5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BC6BCFB2-443D-393F-EB84-017BF96206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" y="2124"/>
              <a:ext cx="86" cy="133"/>
            </a:xfrm>
            <a:custGeom>
              <a:avLst/>
              <a:gdLst>
                <a:gd name="T0" fmla="*/ 48 w 100"/>
                <a:gd name="T1" fmla="*/ 0 h 155"/>
                <a:gd name="T2" fmla="*/ 53 w 100"/>
                <a:gd name="T3" fmla="*/ 0 h 155"/>
                <a:gd name="T4" fmla="*/ 90 w 100"/>
                <a:gd name="T5" fmla="*/ 19 h 155"/>
                <a:gd name="T6" fmla="*/ 100 w 100"/>
                <a:gd name="T7" fmla="*/ 45 h 155"/>
                <a:gd name="T8" fmla="*/ 100 w 100"/>
                <a:gd name="T9" fmla="*/ 48 h 155"/>
                <a:gd name="T10" fmla="*/ 78 w 100"/>
                <a:gd name="T11" fmla="*/ 94 h 155"/>
                <a:gd name="T12" fmla="*/ 54 w 100"/>
                <a:gd name="T13" fmla="*/ 146 h 155"/>
                <a:gd name="T14" fmla="*/ 51 w 100"/>
                <a:gd name="T15" fmla="*/ 155 h 155"/>
                <a:gd name="T16" fmla="*/ 48 w 100"/>
                <a:gd name="T17" fmla="*/ 153 h 155"/>
                <a:gd name="T18" fmla="*/ 40 w 100"/>
                <a:gd name="T19" fmla="*/ 122 h 155"/>
                <a:gd name="T20" fmla="*/ 20 w 100"/>
                <a:gd name="T21" fmla="*/ 90 h 155"/>
                <a:gd name="T22" fmla="*/ 8 w 100"/>
                <a:gd name="T23" fmla="*/ 71 h 155"/>
                <a:gd name="T24" fmla="*/ 2 w 100"/>
                <a:gd name="T25" fmla="*/ 38 h 155"/>
                <a:gd name="T26" fmla="*/ 15 w 100"/>
                <a:gd name="T27" fmla="*/ 14 h 155"/>
                <a:gd name="T28" fmla="*/ 48 w 100"/>
                <a:gd name="T29" fmla="*/ 0 h 155"/>
                <a:gd name="T30" fmla="*/ 47 w 100"/>
                <a:gd name="T31" fmla="*/ 31 h 155"/>
                <a:gd name="T32" fmla="*/ 33 w 100"/>
                <a:gd name="T33" fmla="*/ 46 h 155"/>
                <a:gd name="T34" fmla="*/ 42 w 100"/>
                <a:gd name="T35" fmla="*/ 62 h 155"/>
                <a:gd name="T36" fmla="*/ 62 w 100"/>
                <a:gd name="T37" fmla="*/ 59 h 155"/>
                <a:gd name="T38" fmla="*/ 67 w 100"/>
                <a:gd name="T39" fmla="*/ 41 h 155"/>
                <a:gd name="T40" fmla="*/ 47 w 100"/>
                <a:gd name="T41" fmla="*/ 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55">
                  <a:moveTo>
                    <a:pt x="48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68" y="1"/>
                    <a:pt x="82" y="8"/>
                    <a:pt x="90" y="19"/>
                  </a:cubicBezTo>
                  <a:cubicBezTo>
                    <a:pt x="96" y="26"/>
                    <a:pt x="99" y="35"/>
                    <a:pt x="100" y="45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99" y="66"/>
                    <a:pt x="88" y="80"/>
                    <a:pt x="78" y="94"/>
                  </a:cubicBezTo>
                  <a:cubicBezTo>
                    <a:pt x="67" y="110"/>
                    <a:pt x="57" y="127"/>
                    <a:pt x="54" y="146"/>
                  </a:cubicBezTo>
                  <a:cubicBezTo>
                    <a:pt x="54" y="149"/>
                    <a:pt x="54" y="154"/>
                    <a:pt x="51" y="155"/>
                  </a:cubicBezTo>
                  <a:cubicBezTo>
                    <a:pt x="50" y="154"/>
                    <a:pt x="49" y="154"/>
                    <a:pt x="48" y="153"/>
                  </a:cubicBezTo>
                  <a:cubicBezTo>
                    <a:pt x="47" y="142"/>
                    <a:pt x="44" y="131"/>
                    <a:pt x="40" y="122"/>
                  </a:cubicBezTo>
                  <a:cubicBezTo>
                    <a:pt x="34" y="110"/>
                    <a:pt x="27" y="100"/>
                    <a:pt x="20" y="90"/>
                  </a:cubicBezTo>
                  <a:cubicBezTo>
                    <a:pt x="15" y="84"/>
                    <a:pt x="11" y="77"/>
                    <a:pt x="8" y="71"/>
                  </a:cubicBezTo>
                  <a:cubicBezTo>
                    <a:pt x="2" y="61"/>
                    <a:pt x="0" y="49"/>
                    <a:pt x="2" y="38"/>
                  </a:cubicBezTo>
                  <a:cubicBezTo>
                    <a:pt x="4" y="29"/>
                    <a:pt x="9" y="21"/>
                    <a:pt x="15" y="14"/>
                  </a:cubicBezTo>
                  <a:cubicBezTo>
                    <a:pt x="24" y="6"/>
                    <a:pt x="36" y="1"/>
                    <a:pt x="48" y="0"/>
                  </a:cubicBezTo>
                  <a:moveTo>
                    <a:pt x="47" y="31"/>
                  </a:moveTo>
                  <a:cubicBezTo>
                    <a:pt x="40" y="33"/>
                    <a:pt x="34" y="39"/>
                    <a:pt x="33" y="46"/>
                  </a:cubicBezTo>
                  <a:cubicBezTo>
                    <a:pt x="33" y="52"/>
                    <a:pt x="37" y="59"/>
                    <a:pt x="42" y="62"/>
                  </a:cubicBezTo>
                  <a:cubicBezTo>
                    <a:pt x="49" y="65"/>
                    <a:pt x="57" y="64"/>
                    <a:pt x="62" y="59"/>
                  </a:cubicBezTo>
                  <a:cubicBezTo>
                    <a:pt x="67" y="55"/>
                    <a:pt x="69" y="47"/>
                    <a:pt x="67" y="41"/>
                  </a:cubicBezTo>
                  <a:cubicBezTo>
                    <a:pt x="64" y="33"/>
                    <a:pt x="54" y="29"/>
                    <a:pt x="47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EFFD3E11-EE73-D189-4B36-4CB387EB8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" y="2119"/>
              <a:ext cx="97" cy="144"/>
            </a:xfrm>
            <a:custGeom>
              <a:avLst/>
              <a:gdLst>
                <a:gd name="T0" fmla="*/ 55 w 112"/>
                <a:gd name="T1" fmla="*/ 168 h 168"/>
                <a:gd name="T2" fmla="*/ 52 w 112"/>
                <a:gd name="T3" fmla="*/ 165 h 168"/>
                <a:gd name="T4" fmla="*/ 49 w 112"/>
                <a:gd name="T5" fmla="*/ 162 h 168"/>
                <a:gd name="T6" fmla="*/ 48 w 112"/>
                <a:gd name="T7" fmla="*/ 161 h 168"/>
                <a:gd name="T8" fmla="*/ 48 w 112"/>
                <a:gd name="T9" fmla="*/ 159 h 168"/>
                <a:gd name="T10" fmla="*/ 40 w 112"/>
                <a:gd name="T11" fmla="*/ 130 h 168"/>
                <a:gd name="T12" fmla="*/ 21 w 112"/>
                <a:gd name="T13" fmla="*/ 99 h 168"/>
                <a:gd name="T14" fmla="*/ 8 w 112"/>
                <a:gd name="T15" fmla="*/ 79 h 168"/>
                <a:gd name="T16" fmla="*/ 2 w 112"/>
                <a:gd name="T17" fmla="*/ 42 h 168"/>
                <a:gd name="T18" fmla="*/ 17 w 112"/>
                <a:gd name="T19" fmla="*/ 16 h 168"/>
                <a:gd name="T20" fmla="*/ 53 w 112"/>
                <a:gd name="T21" fmla="*/ 0 h 168"/>
                <a:gd name="T22" fmla="*/ 59 w 112"/>
                <a:gd name="T23" fmla="*/ 0 h 168"/>
                <a:gd name="T24" fmla="*/ 101 w 112"/>
                <a:gd name="T25" fmla="*/ 22 h 168"/>
                <a:gd name="T26" fmla="*/ 112 w 112"/>
                <a:gd name="T27" fmla="*/ 50 h 168"/>
                <a:gd name="T28" fmla="*/ 112 w 112"/>
                <a:gd name="T29" fmla="*/ 51 h 168"/>
                <a:gd name="T30" fmla="*/ 112 w 112"/>
                <a:gd name="T31" fmla="*/ 54 h 168"/>
                <a:gd name="T32" fmla="*/ 91 w 112"/>
                <a:gd name="T33" fmla="*/ 101 h 168"/>
                <a:gd name="T34" fmla="*/ 89 w 112"/>
                <a:gd name="T35" fmla="*/ 103 h 168"/>
                <a:gd name="T36" fmla="*/ 66 w 112"/>
                <a:gd name="T37" fmla="*/ 153 h 168"/>
                <a:gd name="T38" fmla="*/ 66 w 112"/>
                <a:gd name="T39" fmla="*/ 153 h 168"/>
                <a:gd name="T40" fmla="*/ 66 w 112"/>
                <a:gd name="T41" fmla="*/ 155 h 168"/>
                <a:gd name="T42" fmla="*/ 59 w 112"/>
                <a:gd name="T43" fmla="*/ 167 h 168"/>
                <a:gd name="T44" fmla="*/ 55 w 112"/>
                <a:gd name="T45" fmla="*/ 168 h 168"/>
                <a:gd name="T46" fmla="*/ 59 w 112"/>
                <a:gd name="T47" fmla="*/ 12 h 168"/>
                <a:gd name="T48" fmla="*/ 54 w 112"/>
                <a:gd name="T49" fmla="*/ 12 h 168"/>
                <a:gd name="T50" fmla="*/ 25 w 112"/>
                <a:gd name="T51" fmla="*/ 24 h 168"/>
                <a:gd name="T52" fmla="*/ 14 w 112"/>
                <a:gd name="T53" fmla="*/ 45 h 168"/>
                <a:gd name="T54" fmla="*/ 19 w 112"/>
                <a:gd name="T55" fmla="*/ 74 h 168"/>
                <a:gd name="T56" fmla="*/ 31 w 112"/>
                <a:gd name="T57" fmla="*/ 92 h 168"/>
                <a:gd name="T58" fmla="*/ 51 w 112"/>
                <a:gd name="T59" fmla="*/ 125 h 168"/>
                <a:gd name="T60" fmla="*/ 57 w 112"/>
                <a:gd name="T61" fmla="*/ 140 h 168"/>
                <a:gd name="T62" fmla="*/ 79 w 112"/>
                <a:gd name="T63" fmla="*/ 97 h 168"/>
                <a:gd name="T64" fmla="*/ 81 w 112"/>
                <a:gd name="T65" fmla="*/ 94 h 168"/>
                <a:gd name="T66" fmla="*/ 100 w 112"/>
                <a:gd name="T67" fmla="*/ 54 h 168"/>
                <a:gd name="T68" fmla="*/ 100 w 112"/>
                <a:gd name="T69" fmla="*/ 51 h 168"/>
                <a:gd name="T70" fmla="*/ 92 w 112"/>
                <a:gd name="T71" fmla="*/ 29 h 168"/>
                <a:gd name="T72" fmla="*/ 59 w 112"/>
                <a:gd name="T73" fmla="*/ 12 h 168"/>
                <a:gd name="T74" fmla="*/ 57 w 112"/>
                <a:gd name="T75" fmla="*/ 76 h 168"/>
                <a:gd name="T76" fmla="*/ 57 w 112"/>
                <a:gd name="T77" fmla="*/ 76 h 168"/>
                <a:gd name="T78" fmla="*/ 46 w 112"/>
                <a:gd name="T79" fmla="*/ 73 h 168"/>
                <a:gd name="T80" fmla="*/ 34 w 112"/>
                <a:gd name="T81" fmla="*/ 51 h 168"/>
                <a:gd name="T82" fmla="*/ 51 w 112"/>
                <a:gd name="T83" fmla="*/ 31 h 168"/>
                <a:gd name="T84" fmla="*/ 57 w 112"/>
                <a:gd name="T85" fmla="*/ 31 h 168"/>
                <a:gd name="T86" fmla="*/ 78 w 112"/>
                <a:gd name="T87" fmla="*/ 45 h 168"/>
                <a:gd name="T88" fmla="*/ 72 w 112"/>
                <a:gd name="T89" fmla="*/ 70 h 168"/>
                <a:gd name="T90" fmla="*/ 57 w 112"/>
                <a:gd name="T91" fmla="*/ 76 h 168"/>
                <a:gd name="T92" fmla="*/ 57 w 112"/>
                <a:gd name="T93" fmla="*/ 43 h 168"/>
                <a:gd name="T94" fmla="*/ 54 w 112"/>
                <a:gd name="T95" fmla="*/ 43 h 168"/>
                <a:gd name="T96" fmla="*/ 45 w 112"/>
                <a:gd name="T97" fmla="*/ 52 h 168"/>
                <a:gd name="T98" fmla="*/ 51 w 112"/>
                <a:gd name="T99" fmla="*/ 62 h 168"/>
                <a:gd name="T100" fmla="*/ 57 w 112"/>
                <a:gd name="T101" fmla="*/ 64 h 168"/>
                <a:gd name="T102" fmla="*/ 57 w 112"/>
                <a:gd name="T103" fmla="*/ 64 h 168"/>
                <a:gd name="T104" fmla="*/ 64 w 112"/>
                <a:gd name="T105" fmla="*/ 61 h 168"/>
                <a:gd name="T106" fmla="*/ 67 w 112"/>
                <a:gd name="T107" fmla="*/ 49 h 168"/>
                <a:gd name="T108" fmla="*/ 57 w 112"/>
                <a:gd name="T109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2" h="168">
                  <a:moveTo>
                    <a:pt x="55" y="168"/>
                  </a:moveTo>
                  <a:cubicBezTo>
                    <a:pt x="52" y="165"/>
                    <a:pt x="52" y="165"/>
                    <a:pt x="52" y="165"/>
                  </a:cubicBezTo>
                  <a:cubicBezTo>
                    <a:pt x="51" y="165"/>
                    <a:pt x="50" y="164"/>
                    <a:pt x="49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49"/>
                    <a:pt x="44" y="139"/>
                    <a:pt x="40" y="130"/>
                  </a:cubicBezTo>
                  <a:cubicBezTo>
                    <a:pt x="35" y="119"/>
                    <a:pt x="28" y="109"/>
                    <a:pt x="21" y="99"/>
                  </a:cubicBezTo>
                  <a:cubicBezTo>
                    <a:pt x="15" y="92"/>
                    <a:pt x="11" y="86"/>
                    <a:pt x="8" y="79"/>
                  </a:cubicBezTo>
                  <a:cubicBezTo>
                    <a:pt x="2" y="68"/>
                    <a:pt x="0" y="55"/>
                    <a:pt x="2" y="42"/>
                  </a:cubicBezTo>
                  <a:cubicBezTo>
                    <a:pt x="4" y="33"/>
                    <a:pt x="10" y="23"/>
                    <a:pt x="17" y="16"/>
                  </a:cubicBezTo>
                  <a:cubicBezTo>
                    <a:pt x="27" y="6"/>
                    <a:pt x="40" y="1"/>
                    <a:pt x="53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6" y="1"/>
                    <a:pt x="92" y="9"/>
                    <a:pt x="101" y="22"/>
                  </a:cubicBezTo>
                  <a:cubicBezTo>
                    <a:pt x="107" y="29"/>
                    <a:pt x="111" y="39"/>
                    <a:pt x="112" y="50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72"/>
                    <a:pt x="101" y="87"/>
                    <a:pt x="91" y="101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79" y="117"/>
                    <a:pt x="69" y="134"/>
                    <a:pt x="66" y="153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6" y="154"/>
                    <a:pt x="66" y="154"/>
                    <a:pt x="66" y="155"/>
                  </a:cubicBezTo>
                  <a:cubicBezTo>
                    <a:pt x="66" y="158"/>
                    <a:pt x="65" y="164"/>
                    <a:pt x="59" y="167"/>
                  </a:cubicBezTo>
                  <a:lnTo>
                    <a:pt x="55" y="168"/>
                  </a:lnTo>
                  <a:close/>
                  <a:moveTo>
                    <a:pt x="59" y="12"/>
                  </a:moveTo>
                  <a:cubicBezTo>
                    <a:pt x="54" y="12"/>
                    <a:pt x="54" y="12"/>
                    <a:pt x="54" y="12"/>
                  </a:cubicBezTo>
                  <a:cubicBezTo>
                    <a:pt x="43" y="13"/>
                    <a:pt x="33" y="17"/>
                    <a:pt x="25" y="24"/>
                  </a:cubicBezTo>
                  <a:cubicBezTo>
                    <a:pt x="20" y="30"/>
                    <a:pt x="16" y="37"/>
                    <a:pt x="14" y="45"/>
                  </a:cubicBezTo>
                  <a:cubicBezTo>
                    <a:pt x="12" y="55"/>
                    <a:pt x="14" y="65"/>
                    <a:pt x="19" y="74"/>
                  </a:cubicBezTo>
                  <a:cubicBezTo>
                    <a:pt x="22" y="79"/>
                    <a:pt x="25" y="85"/>
                    <a:pt x="31" y="92"/>
                  </a:cubicBezTo>
                  <a:cubicBezTo>
                    <a:pt x="38" y="102"/>
                    <a:pt x="46" y="113"/>
                    <a:pt x="51" y="125"/>
                  </a:cubicBezTo>
                  <a:cubicBezTo>
                    <a:pt x="53" y="130"/>
                    <a:pt x="55" y="135"/>
                    <a:pt x="57" y="140"/>
                  </a:cubicBezTo>
                  <a:cubicBezTo>
                    <a:pt x="61" y="124"/>
                    <a:pt x="71" y="109"/>
                    <a:pt x="79" y="97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90" y="81"/>
                    <a:pt x="100" y="68"/>
                    <a:pt x="100" y="54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9" y="43"/>
                    <a:pt x="96" y="35"/>
                    <a:pt x="92" y="29"/>
                  </a:cubicBezTo>
                  <a:cubicBezTo>
                    <a:pt x="84" y="19"/>
                    <a:pt x="72" y="13"/>
                    <a:pt x="59" y="12"/>
                  </a:cubicBezTo>
                  <a:close/>
                  <a:moveTo>
                    <a:pt x="57" y="76"/>
                  </a:moveTo>
                  <a:cubicBezTo>
                    <a:pt x="57" y="76"/>
                    <a:pt x="57" y="76"/>
                    <a:pt x="57" y="76"/>
                  </a:cubicBezTo>
                  <a:cubicBezTo>
                    <a:pt x="53" y="76"/>
                    <a:pt x="49" y="75"/>
                    <a:pt x="46" y="73"/>
                  </a:cubicBezTo>
                  <a:cubicBezTo>
                    <a:pt x="38" y="69"/>
                    <a:pt x="33" y="60"/>
                    <a:pt x="34" y="51"/>
                  </a:cubicBezTo>
                  <a:cubicBezTo>
                    <a:pt x="34" y="42"/>
                    <a:pt x="42" y="33"/>
                    <a:pt x="51" y="31"/>
                  </a:cubicBezTo>
                  <a:cubicBezTo>
                    <a:pt x="53" y="31"/>
                    <a:pt x="55" y="31"/>
                    <a:pt x="57" y="31"/>
                  </a:cubicBezTo>
                  <a:cubicBezTo>
                    <a:pt x="66" y="31"/>
                    <a:pt x="75" y="36"/>
                    <a:pt x="78" y="45"/>
                  </a:cubicBezTo>
                  <a:cubicBezTo>
                    <a:pt x="82" y="53"/>
                    <a:pt x="79" y="63"/>
                    <a:pt x="72" y="70"/>
                  </a:cubicBezTo>
                  <a:cubicBezTo>
                    <a:pt x="68" y="73"/>
                    <a:pt x="62" y="76"/>
                    <a:pt x="57" y="76"/>
                  </a:cubicBezTo>
                  <a:close/>
                  <a:moveTo>
                    <a:pt x="57" y="43"/>
                  </a:moveTo>
                  <a:cubicBezTo>
                    <a:pt x="56" y="43"/>
                    <a:pt x="55" y="43"/>
                    <a:pt x="54" y="43"/>
                  </a:cubicBezTo>
                  <a:cubicBezTo>
                    <a:pt x="49" y="44"/>
                    <a:pt x="46" y="48"/>
                    <a:pt x="45" y="52"/>
                  </a:cubicBezTo>
                  <a:cubicBezTo>
                    <a:pt x="45" y="56"/>
                    <a:pt x="47" y="60"/>
                    <a:pt x="51" y="62"/>
                  </a:cubicBezTo>
                  <a:cubicBezTo>
                    <a:pt x="53" y="63"/>
                    <a:pt x="55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4"/>
                    <a:pt x="62" y="63"/>
                    <a:pt x="64" y="61"/>
                  </a:cubicBezTo>
                  <a:cubicBezTo>
                    <a:pt x="67" y="58"/>
                    <a:pt x="69" y="53"/>
                    <a:pt x="67" y="49"/>
                  </a:cubicBezTo>
                  <a:cubicBezTo>
                    <a:pt x="65" y="45"/>
                    <a:pt x="61" y="43"/>
                    <a:pt x="57" y="43"/>
                  </a:cubicBezTo>
                  <a:close/>
                </a:path>
              </a:pathLst>
            </a:custGeom>
            <a:solidFill>
              <a:srgbClr val="BE4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41" name="Freeform 138">
              <a:extLst>
                <a:ext uri="{FF2B5EF4-FFF2-40B4-BE49-F238E27FC236}">
                  <a16:creationId xmlns:a16="http://schemas.microsoft.com/office/drawing/2014/main" id="{B0277260-AF57-DE6E-2C83-996156D8C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2149"/>
              <a:ext cx="31" cy="31"/>
            </a:xfrm>
            <a:custGeom>
              <a:avLst/>
              <a:gdLst>
                <a:gd name="T0" fmla="*/ 14 w 36"/>
                <a:gd name="T1" fmla="*/ 2 h 36"/>
                <a:gd name="T2" fmla="*/ 34 w 36"/>
                <a:gd name="T3" fmla="*/ 12 h 36"/>
                <a:gd name="T4" fmla="*/ 29 w 36"/>
                <a:gd name="T5" fmla="*/ 30 h 36"/>
                <a:gd name="T6" fmla="*/ 9 w 36"/>
                <a:gd name="T7" fmla="*/ 33 h 36"/>
                <a:gd name="T8" fmla="*/ 0 w 36"/>
                <a:gd name="T9" fmla="*/ 17 h 36"/>
                <a:gd name="T10" fmla="*/ 14 w 36"/>
                <a:gd name="T1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4" y="2"/>
                  </a:moveTo>
                  <a:cubicBezTo>
                    <a:pt x="21" y="0"/>
                    <a:pt x="31" y="4"/>
                    <a:pt x="34" y="12"/>
                  </a:cubicBezTo>
                  <a:cubicBezTo>
                    <a:pt x="36" y="18"/>
                    <a:pt x="34" y="26"/>
                    <a:pt x="29" y="30"/>
                  </a:cubicBezTo>
                  <a:cubicBezTo>
                    <a:pt x="24" y="35"/>
                    <a:pt x="16" y="36"/>
                    <a:pt x="9" y="33"/>
                  </a:cubicBezTo>
                  <a:cubicBezTo>
                    <a:pt x="4" y="30"/>
                    <a:pt x="0" y="23"/>
                    <a:pt x="0" y="17"/>
                  </a:cubicBezTo>
                  <a:cubicBezTo>
                    <a:pt x="1" y="10"/>
                    <a:pt x="7" y="4"/>
                    <a:pt x="14" y="2"/>
                  </a:cubicBezTo>
                </a:path>
              </a:pathLst>
            </a:custGeom>
            <a:solidFill>
              <a:srgbClr val="6F3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42" name="Freeform 139">
              <a:extLst>
                <a:ext uri="{FF2B5EF4-FFF2-40B4-BE49-F238E27FC236}">
                  <a16:creationId xmlns:a16="http://schemas.microsoft.com/office/drawing/2014/main" id="{E38ABE8E-536F-1D49-8B6D-1E70C9515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" y="2147"/>
              <a:ext cx="37" cy="35"/>
            </a:xfrm>
            <a:custGeom>
              <a:avLst/>
              <a:gdLst>
                <a:gd name="T0" fmla="*/ 22 w 44"/>
                <a:gd name="T1" fmla="*/ 40 h 40"/>
                <a:gd name="T2" fmla="*/ 12 w 44"/>
                <a:gd name="T3" fmla="*/ 38 h 40"/>
                <a:gd name="T4" fmla="*/ 1 w 44"/>
                <a:gd name="T5" fmla="*/ 18 h 40"/>
                <a:gd name="T6" fmla="*/ 17 w 44"/>
                <a:gd name="T7" fmla="*/ 1 h 40"/>
                <a:gd name="T8" fmla="*/ 22 w 44"/>
                <a:gd name="T9" fmla="*/ 0 h 40"/>
                <a:gd name="T10" fmla="*/ 41 w 44"/>
                <a:gd name="T11" fmla="*/ 13 h 40"/>
                <a:gd name="T12" fmla="*/ 36 w 44"/>
                <a:gd name="T13" fmla="*/ 35 h 40"/>
                <a:gd name="T14" fmla="*/ 22 w 44"/>
                <a:gd name="T15" fmla="*/ 40 h 40"/>
                <a:gd name="T16" fmla="*/ 22 w 44"/>
                <a:gd name="T17" fmla="*/ 7 h 40"/>
                <a:gd name="T18" fmla="*/ 18 w 44"/>
                <a:gd name="T19" fmla="*/ 8 h 40"/>
                <a:gd name="T20" fmla="*/ 8 w 44"/>
                <a:gd name="T21" fmla="*/ 19 h 40"/>
                <a:gd name="T22" fmla="*/ 15 w 44"/>
                <a:gd name="T23" fmla="*/ 31 h 40"/>
                <a:gd name="T24" fmla="*/ 31 w 44"/>
                <a:gd name="T25" fmla="*/ 29 h 40"/>
                <a:gd name="T26" fmla="*/ 34 w 44"/>
                <a:gd name="T27" fmla="*/ 15 h 40"/>
                <a:gd name="T28" fmla="*/ 22 w 44"/>
                <a:gd name="T2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0">
                  <a:moveTo>
                    <a:pt x="22" y="40"/>
                  </a:moveTo>
                  <a:cubicBezTo>
                    <a:pt x="18" y="40"/>
                    <a:pt x="15" y="39"/>
                    <a:pt x="12" y="38"/>
                  </a:cubicBezTo>
                  <a:cubicBezTo>
                    <a:pt x="5" y="34"/>
                    <a:pt x="0" y="26"/>
                    <a:pt x="1" y="18"/>
                  </a:cubicBezTo>
                  <a:cubicBezTo>
                    <a:pt x="2" y="10"/>
                    <a:pt x="8" y="2"/>
                    <a:pt x="17" y="1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30" y="0"/>
                    <a:pt x="38" y="5"/>
                    <a:pt x="41" y="13"/>
                  </a:cubicBezTo>
                  <a:cubicBezTo>
                    <a:pt x="44" y="20"/>
                    <a:pt x="42" y="29"/>
                    <a:pt x="36" y="35"/>
                  </a:cubicBezTo>
                  <a:cubicBezTo>
                    <a:pt x="32" y="38"/>
                    <a:pt x="27" y="40"/>
                    <a:pt x="22" y="40"/>
                  </a:cubicBezTo>
                  <a:close/>
                  <a:moveTo>
                    <a:pt x="22" y="7"/>
                  </a:moveTo>
                  <a:cubicBezTo>
                    <a:pt x="20" y="7"/>
                    <a:pt x="19" y="7"/>
                    <a:pt x="18" y="8"/>
                  </a:cubicBezTo>
                  <a:cubicBezTo>
                    <a:pt x="13" y="9"/>
                    <a:pt x="8" y="14"/>
                    <a:pt x="8" y="19"/>
                  </a:cubicBezTo>
                  <a:cubicBezTo>
                    <a:pt x="7" y="24"/>
                    <a:pt x="10" y="29"/>
                    <a:pt x="15" y="31"/>
                  </a:cubicBezTo>
                  <a:cubicBezTo>
                    <a:pt x="20" y="34"/>
                    <a:pt x="27" y="33"/>
                    <a:pt x="31" y="29"/>
                  </a:cubicBezTo>
                  <a:cubicBezTo>
                    <a:pt x="35" y="26"/>
                    <a:pt x="36" y="20"/>
                    <a:pt x="34" y="15"/>
                  </a:cubicBezTo>
                  <a:cubicBezTo>
                    <a:pt x="32" y="11"/>
                    <a:pt x="27" y="7"/>
                    <a:pt x="22" y="7"/>
                  </a:cubicBezTo>
                  <a:close/>
                </a:path>
              </a:pathLst>
            </a:custGeom>
            <a:solidFill>
              <a:srgbClr val="6F3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BE89EDF-7486-03DB-7BBE-9AA0113F2C47}"/>
              </a:ext>
            </a:extLst>
          </p:cNvPr>
          <p:cNvSpPr/>
          <p:nvPr/>
        </p:nvSpPr>
        <p:spPr>
          <a:xfrm>
            <a:off x="1166661" y="1968127"/>
            <a:ext cx="2681521" cy="4014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Location</a:t>
            </a:r>
            <a:r>
              <a:rPr lang="es-MX" dirty="0"/>
              <a:t> </a:t>
            </a:r>
            <a:r>
              <a:rPr lang="es-MX" dirty="0" err="1"/>
              <a:t>Address</a:t>
            </a:r>
            <a:r>
              <a:rPr lang="es-MX" dirty="0"/>
              <a:t> 1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8758F639-4E6B-24E7-9233-614EDD8534B7}"/>
              </a:ext>
            </a:extLst>
          </p:cNvPr>
          <p:cNvSpPr/>
          <p:nvPr/>
        </p:nvSpPr>
        <p:spPr>
          <a:xfrm>
            <a:off x="3574183" y="3429000"/>
            <a:ext cx="2131752" cy="1119395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Only the Address will be shown, when the page will be created, we have to reference the icon or maps image with a google maps link </a:t>
            </a:r>
            <a:endParaRPr lang="es-MX" sz="1000" dirty="0">
              <a:solidFill>
                <a:schemeClr val="tx1"/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6EF12D6-F6FF-12A5-952B-DB2B5232EE90}"/>
              </a:ext>
            </a:extLst>
          </p:cNvPr>
          <p:cNvSpPr/>
          <p:nvPr/>
        </p:nvSpPr>
        <p:spPr>
          <a:xfrm>
            <a:off x="198763" y="970740"/>
            <a:ext cx="8882593" cy="73987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Header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bakery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image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 Will be apear </a:t>
            </a:r>
            <a:r>
              <a:rPr lang="es-MX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es-MX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BA87AB2-84DC-D48C-DC7D-7EC9056DF666}"/>
              </a:ext>
            </a:extLst>
          </p:cNvPr>
          <p:cNvSpPr/>
          <p:nvPr/>
        </p:nvSpPr>
        <p:spPr>
          <a:xfrm>
            <a:off x="4884140" y="1995626"/>
            <a:ext cx="2681521" cy="40146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Location</a:t>
            </a:r>
            <a:r>
              <a:rPr lang="es-MX" dirty="0"/>
              <a:t> </a:t>
            </a:r>
            <a:r>
              <a:rPr lang="es-MX" dirty="0" err="1"/>
              <a:t>Address</a:t>
            </a:r>
            <a:r>
              <a:rPr lang="es-MX" dirty="0"/>
              <a:t> 2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57C4FAA-BE27-CF68-B240-727073F89B8A}"/>
              </a:ext>
            </a:extLst>
          </p:cNvPr>
          <p:cNvSpPr/>
          <p:nvPr/>
        </p:nvSpPr>
        <p:spPr>
          <a:xfrm>
            <a:off x="4849274" y="2516470"/>
            <a:ext cx="2716387" cy="64807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6" name="Group 129">
            <a:extLst>
              <a:ext uri="{FF2B5EF4-FFF2-40B4-BE49-F238E27FC236}">
                <a16:creationId xmlns:a16="http://schemas.microsoft.com/office/drawing/2014/main" id="{21B004BF-1290-9797-C8A6-20B9DF510E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42880" y="2563113"/>
            <a:ext cx="564039" cy="560546"/>
            <a:chOff x="290" y="2054"/>
            <a:chExt cx="323" cy="321"/>
          </a:xfrm>
        </p:grpSpPr>
        <p:sp>
          <p:nvSpPr>
            <p:cNvPr id="7" name="Freeform 130">
              <a:extLst>
                <a:ext uri="{FF2B5EF4-FFF2-40B4-BE49-F238E27FC236}">
                  <a16:creationId xmlns:a16="http://schemas.microsoft.com/office/drawing/2014/main" id="{24F8F303-E57E-388C-786C-103B8D7D8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" y="2054"/>
              <a:ext cx="323" cy="321"/>
            </a:xfrm>
            <a:custGeom>
              <a:avLst/>
              <a:gdLst>
                <a:gd name="T0" fmla="*/ 187 w 375"/>
                <a:gd name="T1" fmla="*/ 374 h 374"/>
                <a:gd name="T2" fmla="*/ 64 w 375"/>
                <a:gd name="T3" fmla="*/ 327 h 374"/>
                <a:gd name="T4" fmla="*/ 3 w 375"/>
                <a:gd name="T5" fmla="*/ 199 h 374"/>
                <a:gd name="T6" fmla="*/ 50 w 375"/>
                <a:gd name="T7" fmla="*/ 66 h 374"/>
                <a:gd name="T8" fmla="*/ 178 w 375"/>
                <a:gd name="T9" fmla="*/ 5 h 374"/>
                <a:gd name="T10" fmla="*/ 372 w 375"/>
                <a:gd name="T11" fmla="*/ 180 h 374"/>
                <a:gd name="T12" fmla="*/ 333 w 375"/>
                <a:gd name="T13" fmla="*/ 303 h 374"/>
                <a:gd name="T14" fmla="*/ 315 w 375"/>
                <a:gd name="T15" fmla="*/ 306 h 374"/>
                <a:gd name="T16" fmla="*/ 313 w 375"/>
                <a:gd name="T17" fmla="*/ 287 h 374"/>
                <a:gd name="T18" fmla="*/ 346 w 375"/>
                <a:gd name="T19" fmla="*/ 181 h 374"/>
                <a:gd name="T20" fmla="*/ 179 w 375"/>
                <a:gd name="T21" fmla="*/ 31 h 374"/>
                <a:gd name="T22" fmla="*/ 70 w 375"/>
                <a:gd name="T23" fmla="*/ 83 h 374"/>
                <a:gd name="T24" fmla="*/ 29 w 375"/>
                <a:gd name="T25" fmla="*/ 198 h 374"/>
                <a:gd name="T26" fmla="*/ 81 w 375"/>
                <a:gd name="T27" fmla="*/ 307 h 374"/>
                <a:gd name="T28" fmla="*/ 196 w 375"/>
                <a:gd name="T29" fmla="*/ 348 h 374"/>
                <a:gd name="T30" fmla="*/ 283 w 375"/>
                <a:gd name="T31" fmla="*/ 317 h 374"/>
                <a:gd name="T32" fmla="*/ 301 w 375"/>
                <a:gd name="T33" fmla="*/ 319 h 374"/>
                <a:gd name="T34" fmla="*/ 298 w 375"/>
                <a:gd name="T35" fmla="*/ 338 h 374"/>
                <a:gd name="T36" fmla="*/ 197 w 375"/>
                <a:gd name="T37" fmla="*/ 374 h 374"/>
                <a:gd name="T38" fmla="*/ 187 w 375"/>
                <a:gd name="T39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5" h="374">
                  <a:moveTo>
                    <a:pt x="187" y="374"/>
                  </a:moveTo>
                  <a:cubicBezTo>
                    <a:pt x="142" y="374"/>
                    <a:pt x="98" y="358"/>
                    <a:pt x="64" y="327"/>
                  </a:cubicBezTo>
                  <a:cubicBezTo>
                    <a:pt x="27" y="294"/>
                    <a:pt x="6" y="248"/>
                    <a:pt x="3" y="199"/>
                  </a:cubicBezTo>
                  <a:cubicBezTo>
                    <a:pt x="0" y="150"/>
                    <a:pt x="17" y="103"/>
                    <a:pt x="50" y="66"/>
                  </a:cubicBezTo>
                  <a:cubicBezTo>
                    <a:pt x="83" y="29"/>
                    <a:pt x="129" y="8"/>
                    <a:pt x="178" y="5"/>
                  </a:cubicBezTo>
                  <a:cubicBezTo>
                    <a:pt x="280" y="0"/>
                    <a:pt x="367" y="78"/>
                    <a:pt x="372" y="180"/>
                  </a:cubicBezTo>
                  <a:cubicBezTo>
                    <a:pt x="375" y="225"/>
                    <a:pt x="361" y="268"/>
                    <a:pt x="333" y="303"/>
                  </a:cubicBezTo>
                  <a:cubicBezTo>
                    <a:pt x="329" y="309"/>
                    <a:pt x="321" y="310"/>
                    <a:pt x="315" y="306"/>
                  </a:cubicBezTo>
                  <a:cubicBezTo>
                    <a:pt x="309" y="301"/>
                    <a:pt x="308" y="293"/>
                    <a:pt x="313" y="287"/>
                  </a:cubicBezTo>
                  <a:cubicBezTo>
                    <a:pt x="336" y="257"/>
                    <a:pt x="348" y="220"/>
                    <a:pt x="346" y="181"/>
                  </a:cubicBezTo>
                  <a:cubicBezTo>
                    <a:pt x="342" y="94"/>
                    <a:pt x="267" y="26"/>
                    <a:pt x="179" y="31"/>
                  </a:cubicBezTo>
                  <a:cubicBezTo>
                    <a:pt x="137" y="33"/>
                    <a:pt x="98" y="52"/>
                    <a:pt x="70" y="83"/>
                  </a:cubicBezTo>
                  <a:cubicBezTo>
                    <a:pt x="41" y="115"/>
                    <a:pt x="27" y="156"/>
                    <a:pt x="29" y="198"/>
                  </a:cubicBezTo>
                  <a:cubicBezTo>
                    <a:pt x="31" y="240"/>
                    <a:pt x="50" y="279"/>
                    <a:pt x="81" y="307"/>
                  </a:cubicBezTo>
                  <a:cubicBezTo>
                    <a:pt x="113" y="336"/>
                    <a:pt x="154" y="350"/>
                    <a:pt x="196" y="348"/>
                  </a:cubicBezTo>
                  <a:cubicBezTo>
                    <a:pt x="228" y="347"/>
                    <a:pt x="258" y="336"/>
                    <a:pt x="283" y="317"/>
                  </a:cubicBezTo>
                  <a:cubicBezTo>
                    <a:pt x="289" y="312"/>
                    <a:pt x="297" y="314"/>
                    <a:pt x="301" y="319"/>
                  </a:cubicBezTo>
                  <a:cubicBezTo>
                    <a:pt x="305" y="325"/>
                    <a:pt x="304" y="333"/>
                    <a:pt x="298" y="338"/>
                  </a:cubicBezTo>
                  <a:cubicBezTo>
                    <a:pt x="269" y="360"/>
                    <a:pt x="234" y="372"/>
                    <a:pt x="197" y="374"/>
                  </a:cubicBezTo>
                  <a:cubicBezTo>
                    <a:pt x="194" y="374"/>
                    <a:pt x="191" y="374"/>
                    <a:pt x="187" y="37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8" name="Freeform 131">
              <a:extLst>
                <a:ext uri="{FF2B5EF4-FFF2-40B4-BE49-F238E27FC236}">
                  <a16:creationId xmlns:a16="http://schemas.microsoft.com/office/drawing/2014/main" id="{0A1423DF-3EDD-F7DF-93C8-526740F7A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" y="2132"/>
              <a:ext cx="153" cy="152"/>
            </a:xfrm>
            <a:custGeom>
              <a:avLst/>
              <a:gdLst>
                <a:gd name="T0" fmla="*/ 0 w 177"/>
                <a:gd name="T1" fmla="*/ 177 h 177"/>
                <a:gd name="T2" fmla="*/ 0 w 177"/>
                <a:gd name="T3" fmla="*/ 21 h 177"/>
                <a:gd name="T4" fmla="*/ 22 w 177"/>
                <a:gd name="T5" fmla="*/ 0 h 177"/>
                <a:gd name="T6" fmla="*/ 177 w 177"/>
                <a:gd name="T7" fmla="*/ 0 h 177"/>
                <a:gd name="T8" fmla="*/ 0 w 177"/>
                <a:gd name="T9" fmla="*/ 177 h 177"/>
                <a:gd name="T10" fmla="*/ 22 w 177"/>
                <a:gd name="T11" fmla="*/ 14 h 177"/>
                <a:gd name="T12" fmla="*/ 14 w 177"/>
                <a:gd name="T13" fmla="*/ 21 h 177"/>
                <a:gd name="T14" fmla="*/ 14 w 177"/>
                <a:gd name="T15" fmla="*/ 143 h 177"/>
                <a:gd name="T16" fmla="*/ 144 w 177"/>
                <a:gd name="T17" fmla="*/ 14 h 177"/>
                <a:gd name="T18" fmla="*/ 22 w 177"/>
                <a:gd name="T19" fmla="*/ 1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7">
                  <a:moveTo>
                    <a:pt x="0" y="177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177" y="0"/>
                    <a:pt x="177" y="0"/>
                    <a:pt x="177" y="0"/>
                  </a:cubicBezTo>
                  <a:lnTo>
                    <a:pt x="0" y="177"/>
                  </a:lnTo>
                  <a:close/>
                  <a:moveTo>
                    <a:pt x="22" y="14"/>
                  </a:moveTo>
                  <a:cubicBezTo>
                    <a:pt x="18" y="14"/>
                    <a:pt x="14" y="17"/>
                    <a:pt x="14" y="21"/>
                  </a:cubicBezTo>
                  <a:cubicBezTo>
                    <a:pt x="14" y="143"/>
                    <a:pt x="14" y="143"/>
                    <a:pt x="14" y="143"/>
                  </a:cubicBezTo>
                  <a:cubicBezTo>
                    <a:pt x="144" y="14"/>
                    <a:pt x="144" y="14"/>
                    <a:pt x="144" y="14"/>
                  </a:cubicBezTo>
                  <a:lnTo>
                    <a:pt x="22" y="14"/>
                  </a:lnTo>
                  <a:close/>
                </a:path>
              </a:pathLst>
            </a:custGeom>
            <a:solidFill>
              <a:srgbClr val="5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9" name="Freeform 132">
              <a:extLst>
                <a:ext uri="{FF2B5EF4-FFF2-40B4-BE49-F238E27FC236}">
                  <a16:creationId xmlns:a16="http://schemas.microsoft.com/office/drawing/2014/main" id="{564487A4-D229-FC0E-6A1A-DE1F5B3EE2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" y="2147"/>
              <a:ext cx="159" cy="158"/>
            </a:xfrm>
            <a:custGeom>
              <a:avLst/>
              <a:gdLst>
                <a:gd name="T0" fmla="*/ 28 w 185"/>
                <a:gd name="T1" fmla="*/ 184 h 184"/>
                <a:gd name="T2" fmla="*/ 22 w 185"/>
                <a:gd name="T3" fmla="*/ 184 h 184"/>
                <a:gd name="T4" fmla="*/ 0 w 185"/>
                <a:gd name="T5" fmla="*/ 163 h 184"/>
                <a:gd name="T6" fmla="*/ 0 w 185"/>
                <a:gd name="T7" fmla="*/ 157 h 184"/>
                <a:gd name="T8" fmla="*/ 158 w 185"/>
                <a:gd name="T9" fmla="*/ 0 h 184"/>
                <a:gd name="T10" fmla="*/ 163 w 185"/>
                <a:gd name="T11" fmla="*/ 0 h 184"/>
                <a:gd name="T12" fmla="*/ 185 w 185"/>
                <a:gd name="T13" fmla="*/ 22 h 184"/>
                <a:gd name="T14" fmla="*/ 185 w 185"/>
                <a:gd name="T15" fmla="*/ 27 h 184"/>
                <a:gd name="T16" fmla="*/ 28 w 185"/>
                <a:gd name="T17" fmla="*/ 184 h 184"/>
                <a:gd name="T18" fmla="*/ 14 w 185"/>
                <a:gd name="T19" fmla="*/ 163 h 184"/>
                <a:gd name="T20" fmla="*/ 22 w 185"/>
                <a:gd name="T21" fmla="*/ 170 h 184"/>
                <a:gd name="T22" fmla="*/ 22 w 185"/>
                <a:gd name="T23" fmla="*/ 170 h 184"/>
                <a:gd name="T24" fmla="*/ 171 w 185"/>
                <a:gd name="T25" fmla="*/ 22 h 184"/>
                <a:gd name="T26" fmla="*/ 163 w 185"/>
                <a:gd name="T27" fmla="*/ 14 h 184"/>
                <a:gd name="T28" fmla="*/ 163 w 185"/>
                <a:gd name="T29" fmla="*/ 14 h 184"/>
                <a:gd name="T30" fmla="*/ 14 w 185"/>
                <a:gd name="T31" fmla="*/ 16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4">
                  <a:moveTo>
                    <a:pt x="28" y="184"/>
                  </a:moveTo>
                  <a:cubicBezTo>
                    <a:pt x="22" y="184"/>
                    <a:pt x="22" y="184"/>
                    <a:pt x="22" y="184"/>
                  </a:cubicBezTo>
                  <a:cubicBezTo>
                    <a:pt x="10" y="184"/>
                    <a:pt x="0" y="175"/>
                    <a:pt x="0" y="16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5" y="0"/>
                    <a:pt x="185" y="10"/>
                    <a:pt x="185" y="22"/>
                  </a:cubicBezTo>
                  <a:cubicBezTo>
                    <a:pt x="185" y="27"/>
                    <a:pt x="185" y="27"/>
                    <a:pt x="185" y="27"/>
                  </a:cubicBezTo>
                  <a:lnTo>
                    <a:pt x="28" y="184"/>
                  </a:lnTo>
                  <a:close/>
                  <a:moveTo>
                    <a:pt x="14" y="163"/>
                  </a:moveTo>
                  <a:cubicBezTo>
                    <a:pt x="14" y="167"/>
                    <a:pt x="18" y="170"/>
                    <a:pt x="22" y="170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171" y="22"/>
                    <a:pt x="171" y="22"/>
                    <a:pt x="171" y="22"/>
                  </a:cubicBezTo>
                  <a:cubicBezTo>
                    <a:pt x="171" y="17"/>
                    <a:pt x="167" y="14"/>
                    <a:pt x="163" y="14"/>
                  </a:cubicBezTo>
                  <a:cubicBezTo>
                    <a:pt x="163" y="14"/>
                    <a:pt x="163" y="14"/>
                    <a:pt x="163" y="14"/>
                  </a:cubicBezTo>
                  <a:lnTo>
                    <a:pt x="14" y="163"/>
                  </a:lnTo>
                  <a:close/>
                </a:path>
              </a:pathLst>
            </a:custGeom>
            <a:solidFill>
              <a:srgbClr val="F6E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5" name="Freeform 133">
              <a:extLst>
                <a:ext uri="{FF2B5EF4-FFF2-40B4-BE49-F238E27FC236}">
                  <a16:creationId xmlns:a16="http://schemas.microsoft.com/office/drawing/2014/main" id="{0033D672-D60A-69E3-0CD4-F614B398B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" y="2241"/>
              <a:ext cx="139" cy="70"/>
            </a:xfrm>
            <a:custGeom>
              <a:avLst/>
              <a:gdLst>
                <a:gd name="T0" fmla="*/ 139 w 139"/>
                <a:gd name="T1" fmla="*/ 70 h 70"/>
                <a:gd name="T2" fmla="*/ 0 w 139"/>
                <a:gd name="T3" fmla="*/ 70 h 70"/>
                <a:gd name="T4" fmla="*/ 69 w 139"/>
                <a:gd name="T5" fmla="*/ 0 h 70"/>
                <a:gd name="T6" fmla="*/ 139 w 139"/>
                <a:gd name="T7" fmla="*/ 70 h 70"/>
                <a:gd name="T8" fmla="*/ 29 w 139"/>
                <a:gd name="T9" fmla="*/ 58 h 70"/>
                <a:gd name="T10" fmla="*/ 109 w 139"/>
                <a:gd name="T11" fmla="*/ 58 h 70"/>
                <a:gd name="T12" fmla="*/ 69 w 139"/>
                <a:gd name="T13" fmla="*/ 17 h 70"/>
                <a:gd name="T14" fmla="*/ 29 w 139"/>
                <a:gd name="T15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70">
                  <a:moveTo>
                    <a:pt x="139" y="70"/>
                  </a:moveTo>
                  <a:lnTo>
                    <a:pt x="0" y="70"/>
                  </a:lnTo>
                  <a:lnTo>
                    <a:pt x="69" y="0"/>
                  </a:lnTo>
                  <a:lnTo>
                    <a:pt x="139" y="70"/>
                  </a:lnTo>
                  <a:close/>
                  <a:moveTo>
                    <a:pt x="29" y="58"/>
                  </a:moveTo>
                  <a:lnTo>
                    <a:pt x="109" y="58"/>
                  </a:lnTo>
                  <a:lnTo>
                    <a:pt x="69" y="17"/>
                  </a:lnTo>
                  <a:lnTo>
                    <a:pt x="29" y="58"/>
                  </a:lnTo>
                  <a:close/>
                </a:path>
              </a:pathLst>
            </a:custGeom>
            <a:solidFill>
              <a:srgbClr val="6E8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A0C33A6E-5B08-AD2D-23F0-7AD5E79BF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" y="2168"/>
              <a:ext cx="69" cy="139"/>
            </a:xfrm>
            <a:custGeom>
              <a:avLst/>
              <a:gdLst>
                <a:gd name="T0" fmla="*/ 69 w 69"/>
                <a:gd name="T1" fmla="*/ 139 h 139"/>
                <a:gd name="T2" fmla="*/ 0 w 69"/>
                <a:gd name="T3" fmla="*/ 70 h 139"/>
                <a:gd name="T4" fmla="*/ 69 w 69"/>
                <a:gd name="T5" fmla="*/ 0 h 139"/>
                <a:gd name="T6" fmla="*/ 69 w 69"/>
                <a:gd name="T7" fmla="*/ 139 h 139"/>
                <a:gd name="T8" fmla="*/ 17 w 69"/>
                <a:gd name="T9" fmla="*/ 70 h 139"/>
                <a:gd name="T10" fmla="*/ 57 w 69"/>
                <a:gd name="T11" fmla="*/ 110 h 139"/>
                <a:gd name="T12" fmla="*/ 57 w 69"/>
                <a:gd name="T13" fmla="*/ 29 h 139"/>
                <a:gd name="T14" fmla="*/ 17 w 69"/>
                <a:gd name="T1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39">
                  <a:moveTo>
                    <a:pt x="69" y="139"/>
                  </a:moveTo>
                  <a:lnTo>
                    <a:pt x="0" y="70"/>
                  </a:lnTo>
                  <a:lnTo>
                    <a:pt x="69" y="0"/>
                  </a:lnTo>
                  <a:lnTo>
                    <a:pt x="69" y="139"/>
                  </a:lnTo>
                  <a:close/>
                  <a:moveTo>
                    <a:pt x="17" y="70"/>
                  </a:moveTo>
                  <a:lnTo>
                    <a:pt x="57" y="110"/>
                  </a:lnTo>
                  <a:lnTo>
                    <a:pt x="57" y="29"/>
                  </a:lnTo>
                  <a:lnTo>
                    <a:pt x="17" y="70"/>
                  </a:lnTo>
                  <a:close/>
                </a:path>
              </a:pathLst>
            </a:custGeom>
            <a:solidFill>
              <a:srgbClr val="CA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7" name="Freeform 135">
              <a:extLst>
                <a:ext uri="{FF2B5EF4-FFF2-40B4-BE49-F238E27FC236}">
                  <a16:creationId xmlns:a16="http://schemas.microsoft.com/office/drawing/2014/main" id="{A96FF51A-DBDB-3F17-929B-B36C9C6B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" y="2156"/>
              <a:ext cx="42" cy="46"/>
            </a:xfrm>
            <a:custGeom>
              <a:avLst/>
              <a:gdLst>
                <a:gd name="T0" fmla="*/ 15 w 49"/>
                <a:gd name="T1" fmla="*/ 4 h 53"/>
                <a:gd name="T2" fmla="*/ 42 w 49"/>
                <a:gd name="T3" fmla="*/ 9 h 53"/>
                <a:gd name="T4" fmla="*/ 35 w 49"/>
                <a:gd name="T5" fmla="*/ 15 h 53"/>
                <a:gd name="T6" fmla="*/ 12 w 49"/>
                <a:gd name="T7" fmla="*/ 21 h 53"/>
                <a:gd name="T8" fmla="*/ 25 w 49"/>
                <a:gd name="T9" fmla="*/ 42 h 53"/>
                <a:gd name="T10" fmla="*/ 39 w 49"/>
                <a:gd name="T11" fmla="*/ 32 h 53"/>
                <a:gd name="T12" fmla="*/ 26 w 49"/>
                <a:gd name="T13" fmla="*/ 32 h 53"/>
                <a:gd name="T14" fmla="*/ 25 w 49"/>
                <a:gd name="T15" fmla="*/ 23 h 53"/>
                <a:gd name="T16" fmla="*/ 49 w 49"/>
                <a:gd name="T17" fmla="*/ 23 h 53"/>
                <a:gd name="T18" fmla="*/ 46 w 49"/>
                <a:gd name="T19" fmla="*/ 40 h 53"/>
                <a:gd name="T20" fmla="*/ 20 w 49"/>
                <a:gd name="T21" fmla="*/ 51 h 53"/>
                <a:gd name="T22" fmla="*/ 1 w 49"/>
                <a:gd name="T23" fmla="*/ 24 h 53"/>
                <a:gd name="T24" fmla="*/ 15 w 49"/>
                <a:gd name="T25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3">
                  <a:moveTo>
                    <a:pt x="15" y="4"/>
                  </a:moveTo>
                  <a:cubicBezTo>
                    <a:pt x="24" y="0"/>
                    <a:pt x="35" y="2"/>
                    <a:pt x="42" y="9"/>
                  </a:cubicBezTo>
                  <a:cubicBezTo>
                    <a:pt x="40" y="11"/>
                    <a:pt x="38" y="13"/>
                    <a:pt x="35" y="15"/>
                  </a:cubicBezTo>
                  <a:cubicBezTo>
                    <a:pt x="28" y="8"/>
                    <a:pt x="15" y="12"/>
                    <a:pt x="12" y="21"/>
                  </a:cubicBezTo>
                  <a:cubicBezTo>
                    <a:pt x="7" y="30"/>
                    <a:pt x="15" y="42"/>
                    <a:pt x="25" y="42"/>
                  </a:cubicBezTo>
                  <a:cubicBezTo>
                    <a:pt x="31" y="43"/>
                    <a:pt x="38" y="38"/>
                    <a:pt x="39" y="32"/>
                  </a:cubicBezTo>
                  <a:cubicBezTo>
                    <a:pt x="35" y="32"/>
                    <a:pt x="30" y="32"/>
                    <a:pt x="26" y="32"/>
                  </a:cubicBezTo>
                  <a:cubicBezTo>
                    <a:pt x="25" y="29"/>
                    <a:pt x="25" y="26"/>
                    <a:pt x="25" y="23"/>
                  </a:cubicBezTo>
                  <a:cubicBezTo>
                    <a:pt x="33" y="23"/>
                    <a:pt x="41" y="23"/>
                    <a:pt x="49" y="23"/>
                  </a:cubicBezTo>
                  <a:cubicBezTo>
                    <a:pt x="49" y="29"/>
                    <a:pt x="49" y="35"/>
                    <a:pt x="46" y="40"/>
                  </a:cubicBezTo>
                  <a:cubicBezTo>
                    <a:pt x="41" y="49"/>
                    <a:pt x="30" y="53"/>
                    <a:pt x="20" y="51"/>
                  </a:cubicBezTo>
                  <a:cubicBezTo>
                    <a:pt x="8" y="48"/>
                    <a:pt x="0" y="36"/>
                    <a:pt x="1" y="24"/>
                  </a:cubicBezTo>
                  <a:cubicBezTo>
                    <a:pt x="2" y="16"/>
                    <a:pt x="8" y="8"/>
                    <a:pt x="15" y="4"/>
                  </a:cubicBezTo>
                </a:path>
              </a:pathLst>
            </a:custGeom>
            <a:solidFill>
              <a:srgbClr val="5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04C7572C-54B7-FD88-6055-6E3F64793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" y="2124"/>
              <a:ext cx="86" cy="133"/>
            </a:xfrm>
            <a:custGeom>
              <a:avLst/>
              <a:gdLst>
                <a:gd name="T0" fmla="*/ 48 w 100"/>
                <a:gd name="T1" fmla="*/ 0 h 155"/>
                <a:gd name="T2" fmla="*/ 53 w 100"/>
                <a:gd name="T3" fmla="*/ 0 h 155"/>
                <a:gd name="T4" fmla="*/ 90 w 100"/>
                <a:gd name="T5" fmla="*/ 19 h 155"/>
                <a:gd name="T6" fmla="*/ 100 w 100"/>
                <a:gd name="T7" fmla="*/ 45 h 155"/>
                <a:gd name="T8" fmla="*/ 100 w 100"/>
                <a:gd name="T9" fmla="*/ 48 h 155"/>
                <a:gd name="T10" fmla="*/ 78 w 100"/>
                <a:gd name="T11" fmla="*/ 94 h 155"/>
                <a:gd name="T12" fmla="*/ 54 w 100"/>
                <a:gd name="T13" fmla="*/ 146 h 155"/>
                <a:gd name="T14" fmla="*/ 51 w 100"/>
                <a:gd name="T15" fmla="*/ 155 h 155"/>
                <a:gd name="T16" fmla="*/ 48 w 100"/>
                <a:gd name="T17" fmla="*/ 153 h 155"/>
                <a:gd name="T18" fmla="*/ 40 w 100"/>
                <a:gd name="T19" fmla="*/ 122 h 155"/>
                <a:gd name="T20" fmla="*/ 20 w 100"/>
                <a:gd name="T21" fmla="*/ 90 h 155"/>
                <a:gd name="T22" fmla="*/ 8 w 100"/>
                <a:gd name="T23" fmla="*/ 71 h 155"/>
                <a:gd name="T24" fmla="*/ 2 w 100"/>
                <a:gd name="T25" fmla="*/ 38 h 155"/>
                <a:gd name="T26" fmla="*/ 15 w 100"/>
                <a:gd name="T27" fmla="*/ 14 h 155"/>
                <a:gd name="T28" fmla="*/ 48 w 100"/>
                <a:gd name="T29" fmla="*/ 0 h 155"/>
                <a:gd name="T30" fmla="*/ 47 w 100"/>
                <a:gd name="T31" fmla="*/ 31 h 155"/>
                <a:gd name="T32" fmla="*/ 33 w 100"/>
                <a:gd name="T33" fmla="*/ 46 h 155"/>
                <a:gd name="T34" fmla="*/ 42 w 100"/>
                <a:gd name="T35" fmla="*/ 62 h 155"/>
                <a:gd name="T36" fmla="*/ 62 w 100"/>
                <a:gd name="T37" fmla="*/ 59 h 155"/>
                <a:gd name="T38" fmla="*/ 67 w 100"/>
                <a:gd name="T39" fmla="*/ 41 h 155"/>
                <a:gd name="T40" fmla="*/ 47 w 100"/>
                <a:gd name="T41" fmla="*/ 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55">
                  <a:moveTo>
                    <a:pt x="48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68" y="1"/>
                    <a:pt x="82" y="8"/>
                    <a:pt x="90" y="19"/>
                  </a:cubicBezTo>
                  <a:cubicBezTo>
                    <a:pt x="96" y="26"/>
                    <a:pt x="99" y="35"/>
                    <a:pt x="100" y="45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99" y="66"/>
                    <a:pt x="88" y="80"/>
                    <a:pt x="78" y="94"/>
                  </a:cubicBezTo>
                  <a:cubicBezTo>
                    <a:pt x="67" y="110"/>
                    <a:pt x="57" y="127"/>
                    <a:pt x="54" y="146"/>
                  </a:cubicBezTo>
                  <a:cubicBezTo>
                    <a:pt x="54" y="149"/>
                    <a:pt x="54" y="154"/>
                    <a:pt x="51" y="155"/>
                  </a:cubicBezTo>
                  <a:cubicBezTo>
                    <a:pt x="50" y="154"/>
                    <a:pt x="49" y="154"/>
                    <a:pt x="48" y="153"/>
                  </a:cubicBezTo>
                  <a:cubicBezTo>
                    <a:pt x="47" y="142"/>
                    <a:pt x="44" y="131"/>
                    <a:pt x="40" y="122"/>
                  </a:cubicBezTo>
                  <a:cubicBezTo>
                    <a:pt x="34" y="110"/>
                    <a:pt x="27" y="100"/>
                    <a:pt x="20" y="90"/>
                  </a:cubicBezTo>
                  <a:cubicBezTo>
                    <a:pt x="15" y="84"/>
                    <a:pt x="11" y="77"/>
                    <a:pt x="8" y="71"/>
                  </a:cubicBezTo>
                  <a:cubicBezTo>
                    <a:pt x="2" y="61"/>
                    <a:pt x="0" y="49"/>
                    <a:pt x="2" y="38"/>
                  </a:cubicBezTo>
                  <a:cubicBezTo>
                    <a:pt x="4" y="29"/>
                    <a:pt x="9" y="21"/>
                    <a:pt x="15" y="14"/>
                  </a:cubicBezTo>
                  <a:cubicBezTo>
                    <a:pt x="24" y="6"/>
                    <a:pt x="36" y="1"/>
                    <a:pt x="48" y="0"/>
                  </a:cubicBezTo>
                  <a:moveTo>
                    <a:pt x="47" y="31"/>
                  </a:moveTo>
                  <a:cubicBezTo>
                    <a:pt x="40" y="33"/>
                    <a:pt x="34" y="39"/>
                    <a:pt x="33" y="46"/>
                  </a:cubicBezTo>
                  <a:cubicBezTo>
                    <a:pt x="33" y="52"/>
                    <a:pt x="37" y="59"/>
                    <a:pt x="42" y="62"/>
                  </a:cubicBezTo>
                  <a:cubicBezTo>
                    <a:pt x="49" y="65"/>
                    <a:pt x="57" y="64"/>
                    <a:pt x="62" y="59"/>
                  </a:cubicBezTo>
                  <a:cubicBezTo>
                    <a:pt x="67" y="55"/>
                    <a:pt x="69" y="47"/>
                    <a:pt x="67" y="41"/>
                  </a:cubicBezTo>
                  <a:cubicBezTo>
                    <a:pt x="64" y="33"/>
                    <a:pt x="54" y="29"/>
                    <a:pt x="47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73" name="Freeform 137">
              <a:extLst>
                <a:ext uri="{FF2B5EF4-FFF2-40B4-BE49-F238E27FC236}">
                  <a16:creationId xmlns:a16="http://schemas.microsoft.com/office/drawing/2014/main" id="{D02CFC54-4ED4-C013-5EAA-E734456DE7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" y="2119"/>
              <a:ext cx="97" cy="144"/>
            </a:xfrm>
            <a:custGeom>
              <a:avLst/>
              <a:gdLst>
                <a:gd name="T0" fmla="*/ 55 w 112"/>
                <a:gd name="T1" fmla="*/ 168 h 168"/>
                <a:gd name="T2" fmla="*/ 52 w 112"/>
                <a:gd name="T3" fmla="*/ 165 h 168"/>
                <a:gd name="T4" fmla="*/ 49 w 112"/>
                <a:gd name="T5" fmla="*/ 162 h 168"/>
                <a:gd name="T6" fmla="*/ 48 w 112"/>
                <a:gd name="T7" fmla="*/ 161 h 168"/>
                <a:gd name="T8" fmla="*/ 48 w 112"/>
                <a:gd name="T9" fmla="*/ 159 h 168"/>
                <a:gd name="T10" fmla="*/ 40 w 112"/>
                <a:gd name="T11" fmla="*/ 130 h 168"/>
                <a:gd name="T12" fmla="*/ 21 w 112"/>
                <a:gd name="T13" fmla="*/ 99 h 168"/>
                <a:gd name="T14" fmla="*/ 8 w 112"/>
                <a:gd name="T15" fmla="*/ 79 h 168"/>
                <a:gd name="T16" fmla="*/ 2 w 112"/>
                <a:gd name="T17" fmla="*/ 42 h 168"/>
                <a:gd name="T18" fmla="*/ 17 w 112"/>
                <a:gd name="T19" fmla="*/ 16 h 168"/>
                <a:gd name="T20" fmla="*/ 53 w 112"/>
                <a:gd name="T21" fmla="*/ 0 h 168"/>
                <a:gd name="T22" fmla="*/ 59 w 112"/>
                <a:gd name="T23" fmla="*/ 0 h 168"/>
                <a:gd name="T24" fmla="*/ 101 w 112"/>
                <a:gd name="T25" fmla="*/ 22 h 168"/>
                <a:gd name="T26" fmla="*/ 112 w 112"/>
                <a:gd name="T27" fmla="*/ 50 h 168"/>
                <a:gd name="T28" fmla="*/ 112 w 112"/>
                <a:gd name="T29" fmla="*/ 51 h 168"/>
                <a:gd name="T30" fmla="*/ 112 w 112"/>
                <a:gd name="T31" fmla="*/ 54 h 168"/>
                <a:gd name="T32" fmla="*/ 91 w 112"/>
                <a:gd name="T33" fmla="*/ 101 h 168"/>
                <a:gd name="T34" fmla="*/ 89 w 112"/>
                <a:gd name="T35" fmla="*/ 103 h 168"/>
                <a:gd name="T36" fmla="*/ 66 w 112"/>
                <a:gd name="T37" fmla="*/ 153 h 168"/>
                <a:gd name="T38" fmla="*/ 66 w 112"/>
                <a:gd name="T39" fmla="*/ 153 h 168"/>
                <a:gd name="T40" fmla="*/ 66 w 112"/>
                <a:gd name="T41" fmla="*/ 155 h 168"/>
                <a:gd name="T42" fmla="*/ 59 w 112"/>
                <a:gd name="T43" fmla="*/ 167 h 168"/>
                <a:gd name="T44" fmla="*/ 55 w 112"/>
                <a:gd name="T45" fmla="*/ 168 h 168"/>
                <a:gd name="T46" fmla="*/ 59 w 112"/>
                <a:gd name="T47" fmla="*/ 12 h 168"/>
                <a:gd name="T48" fmla="*/ 54 w 112"/>
                <a:gd name="T49" fmla="*/ 12 h 168"/>
                <a:gd name="T50" fmla="*/ 25 w 112"/>
                <a:gd name="T51" fmla="*/ 24 h 168"/>
                <a:gd name="T52" fmla="*/ 14 w 112"/>
                <a:gd name="T53" fmla="*/ 45 h 168"/>
                <a:gd name="T54" fmla="*/ 19 w 112"/>
                <a:gd name="T55" fmla="*/ 74 h 168"/>
                <a:gd name="T56" fmla="*/ 31 w 112"/>
                <a:gd name="T57" fmla="*/ 92 h 168"/>
                <a:gd name="T58" fmla="*/ 51 w 112"/>
                <a:gd name="T59" fmla="*/ 125 h 168"/>
                <a:gd name="T60" fmla="*/ 57 w 112"/>
                <a:gd name="T61" fmla="*/ 140 h 168"/>
                <a:gd name="T62" fmla="*/ 79 w 112"/>
                <a:gd name="T63" fmla="*/ 97 h 168"/>
                <a:gd name="T64" fmla="*/ 81 w 112"/>
                <a:gd name="T65" fmla="*/ 94 h 168"/>
                <a:gd name="T66" fmla="*/ 100 w 112"/>
                <a:gd name="T67" fmla="*/ 54 h 168"/>
                <a:gd name="T68" fmla="*/ 100 w 112"/>
                <a:gd name="T69" fmla="*/ 51 h 168"/>
                <a:gd name="T70" fmla="*/ 92 w 112"/>
                <a:gd name="T71" fmla="*/ 29 h 168"/>
                <a:gd name="T72" fmla="*/ 59 w 112"/>
                <a:gd name="T73" fmla="*/ 12 h 168"/>
                <a:gd name="T74" fmla="*/ 57 w 112"/>
                <a:gd name="T75" fmla="*/ 76 h 168"/>
                <a:gd name="T76" fmla="*/ 57 w 112"/>
                <a:gd name="T77" fmla="*/ 76 h 168"/>
                <a:gd name="T78" fmla="*/ 46 w 112"/>
                <a:gd name="T79" fmla="*/ 73 h 168"/>
                <a:gd name="T80" fmla="*/ 34 w 112"/>
                <a:gd name="T81" fmla="*/ 51 h 168"/>
                <a:gd name="T82" fmla="*/ 51 w 112"/>
                <a:gd name="T83" fmla="*/ 31 h 168"/>
                <a:gd name="T84" fmla="*/ 57 w 112"/>
                <a:gd name="T85" fmla="*/ 31 h 168"/>
                <a:gd name="T86" fmla="*/ 78 w 112"/>
                <a:gd name="T87" fmla="*/ 45 h 168"/>
                <a:gd name="T88" fmla="*/ 72 w 112"/>
                <a:gd name="T89" fmla="*/ 70 h 168"/>
                <a:gd name="T90" fmla="*/ 57 w 112"/>
                <a:gd name="T91" fmla="*/ 76 h 168"/>
                <a:gd name="T92" fmla="*/ 57 w 112"/>
                <a:gd name="T93" fmla="*/ 43 h 168"/>
                <a:gd name="T94" fmla="*/ 54 w 112"/>
                <a:gd name="T95" fmla="*/ 43 h 168"/>
                <a:gd name="T96" fmla="*/ 45 w 112"/>
                <a:gd name="T97" fmla="*/ 52 h 168"/>
                <a:gd name="T98" fmla="*/ 51 w 112"/>
                <a:gd name="T99" fmla="*/ 62 h 168"/>
                <a:gd name="T100" fmla="*/ 57 w 112"/>
                <a:gd name="T101" fmla="*/ 64 h 168"/>
                <a:gd name="T102" fmla="*/ 57 w 112"/>
                <a:gd name="T103" fmla="*/ 64 h 168"/>
                <a:gd name="T104" fmla="*/ 64 w 112"/>
                <a:gd name="T105" fmla="*/ 61 h 168"/>
                <a:gd name="T106" fmla="*/ 67 w 112"/>
                <a:gd name="T107" fmla="*/ 49 h 168"/>
                <a:gd name="T108" fmla="*/ 57 w 112"/>
                <a:gd name="T109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2" h="168">
                  <a:moveTo>
                    <a:pt x="55" y="168"/>
                  </a:moveTo>
                  <a:cubicBezTo>
                    <a:pt x="52" y="165"/>
                    <a:pt x="52" y="165"/>
                    <a:pt x="52" y="165"/>
                  </a:cubicBezTo>
                  <a:cubicBezTo>
                    <a:pt x="51" y="165"/>
                    <a:pt x="50" y="164"/>
                    <a:pt x="49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49"/>
                    <a:pt x="44" y="139"/>
                    <a:pt x="40" y="130"/>
                  </a:cubicBezTo>
                  <a:cubicBezTo>
                    <a:pt x="35" y="119"/>
                    <a:pt x="28" y="109"/>
                    <a:pt x="21" y="99"/>
                  </a:cubicBezTo>
                  <a:cubicBezTo>
                    <a:pt x="15" y="92"/>
                    <a:pt x="11" y="86"/>
                    <a:pt x="8" y="79"/>
                  </a:cubicBezTo>
                  <a:cubicBezTo>
                    <a:pt x="2" y="68"/>
                    <a:pt x="0" y="55"/>
                    <a:pt x="2" y="42"/>
                  </a:cubicBezTo>
                  <a:cubicBezTo>
                    <a:pt x="4" y="33"/>
                    <a:pt x="10" y="23"/>
                    <a:pt x="17" y="16"/>
                  </a:cubicBezTo>
                  <a:cubicBezTo>
                    <a:pt x="27" y="6"/>
                    <a:pt x="40" y="1"/>
                    <a:pt x="53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76" y="1"/>
                    <a:pt x="92" y="9"/>
                    <a:pt x="101" y="22"/>
                  </a:cubicBezTo>
                  <a:cubicBezTo>
                    <a:pt x="107" y="29"/>
                    <a:pt x="111" y="39"/>
                    <a:pt x="112" y="50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72"/>
                    <a:pt x="101" y="87"/>
                    <a:pt x="91" y="101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79" y="117"/>
                    <a:pt x="69" y="134"/>
                    <a:pt x="66" y="153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6" y="154"/>
                    <a:pt x="66" y="154"/>
                    <a:pt x="66" y="155"/>
                  </a:cubicBezTo>
                  <a:cubicBezTo>
                    <a:pt x="66" y="158"/>
                    <a:pt x="65" y="164"/>
                    <a:pt x="59" y="167"/>
                  </a:cubicBezTo>
                  <a:lnTo>
                    <a:pt x="55" y="168"/>
                  </a:lnTo>
                  <a:close/>
                  <a:moveTo>
                    <a:pt x="59" y="12"/>
                  </a:moveTo>
                  <a:cubicBezTo>
                    <a:pt x="54" y="12"/>
                    <a:pt x="54" y="12"/>
                    <a:pt x="54" y="12"/>
                  </a:cubicBezTo>
                  <a:cubicBezTo>
                    <a:pt x="43" y="13"/>
                    <a:pt x="33" y="17"/>
                    <a:pt x="25" y="24"/>
                  </a:cubicBezTo>
                  <a:cubicBezTo>
                    <a:pt x="20" y="30"/>
                    <a:pt x="16" y="37"/>
                    <a:pt x="14" y="45"/>
                  </a:cubicBezTo>
                  <a:cubicBezTo>
                    <a:pt x="12" y="55"/>
                    <a:pt x="14" y="65"/>
                    <a:pt x="19" y="74"/>
                  </a:cubicBezTo>
                  <a:cubicBezTo>
                    <a:pt x="22" y="79"/>
                    <a:pt x="25" y="85"/>
                    <a:pt x="31" y="92"/>
                  </a:cubicBezTo>
                  <a:cubicBezTo>
                    <a:pt x="38" y="102"/>
                    <a:pt x="46" y="113"/>
                    <a:pt x="51" y="125"/>
                  </a:cubicBezTo>
                  <a:cubicBezTo>
                    <a:pt x="53" y="130"/>
                    <a:pt x="55" y="135"/>
                    <a:pt x="57" y="140"/>
                  </a:cubicBezTo>
                  <a:cubicBezTo>
                    <a:pt x="61" y="124"/>
                    <a:pt x="71" y="109"/>
                    <a:pt x="79" y="97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90" y="81"/>
                    <a:pt x="100" y="68"/>
                    <a:pt x="100" y="54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9" y="43"/>
                    <a:pt x="96" y="35"/>
                    <a:pt x="92" y="29"/>
                  </a:cubicBezTo>
                  <a:cubicBezTo>
                    <a:pt x="84" y="19"/>
                    <a:pt x="72" y="13"/>
                    <a:pt x="59" y="12"/>
                  </a:cubicBezTo>
                  <a:close/>
                  <a:moveTo>
                    <a:pt x="57" y="76"/>
                  </a:moveTo>
                  <a:cubicBezTo>
                    <a:pt x="57" y="76"/>
                    <a:pt x="57" y="76"/>
                    <a:pt x="57" y="76"/>
                  </a:cubicBezTo>
                  <a:cubicBezTo>
                    <a:pt x="53" y="76"/>
                    <a:pt x="49" y="75"/>
                    <a:pt x="46" y="73"/>
                  </a:cubicBezTo>
                  <a:cubicBezTo>
                    <a:pt x="38" y="69"/>
                    <a:pt x="33" y="60"/>
                    <a:pt x="34" y="51"/>
                  </a:cubicBezTo>
                  <a:cubicBezTo>
                    <a:pt x="34" y="42"/>
                    <a:pt x="42" y="33"/>
                    <a:pt x="51" y="31"/>
                  </a:cubicBezTo>
                  <a:cubicBezTo>
                    <a:pt x="53" y="31"/>
                    <a:pt x="55" y="31"/>
                    <a:pt x="57" y="31"/>
                  </a:cubicBezTo>
                  <a:cubicBezTo>
                    <a:pt x="66" y="31"/>
                    <a:pt x="75" y="36"/>
                    <a:pt x="78" y="45"/>
                  </a:cubicBezTo>
                  <a:cubicBezTo>
                    <a:pt x="82" y="53"/>
                    <a:pt x="79" y="63"/>
                    <a:pt x="72" y="70"/>
                  </a:cubicBezTo>
                  <a:cubicBezTo>
                    <a:pt x="68" y="73"/>
                    <a:pt x="62" y="76"/>
                    <a:pt x="57" y="76"/>
                  </a:cubicBezTo>
                  <a:close/>
                  <a:moveTo>
                    <a:pt x="57" y="43"/>
                  </a:moveTo>
                  <a:cubicBezTo>
                    <a:pt x="56" y="43"/>
                    <a:pt x="55" y="43"/>
                    <a:pt x="54" y="43"/>
                  </a:cubicBezTo>
                  <a:cubicBezTo>
                    <a:pt x="49" y="44"/>
                    <a:pt x="46" y="48"/>
                    <a:pt x="45" y="52"/>
                  </a:cubicBezTo>
                  <a:cubicBezTo>
                    <a:pt x="45" y="56"/>
                    <a:pt x="47" y="60"/>
                    <a:pt x="51" y="62"/>
                  </a:cubicBezTo>
                  <a:cubicBezTo>
                    <a:pt x="53" y="63"/>
                    <a:pt x="55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9" y="64"/>
                    <a:pt x="62" y="63"/>
                    <a:pt x="64" y="61"/>
                  </a:cubicBezTo>
                  <a:cubicBezTo>
                    <a:pt x="67" y="58"/>
                    <a:pt x="69" y="53"/>
                    <a:pt x="67" y="49"/>
                  </a:cubicBezTo>
                  <a:cubicBezTo>
                    <a:pt x="65" y="45"/>
                    <a:pt x="61" y="43"/>
                    <a:pt x="57" y="43"/>
                  </a:cubicBezTo>
                  <a:close/>
                </a:path>
              </a:pathLst>
            </a:custGeom>
            <a:solidFill>
              <a:srgbClr val="BE4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74" name="Freeform 138">
              <a:extLst>
                <a:ext uri="{FF2B5EF4-FFF2-40B4-BE49-F238E27FC236}">
                  <a16:creationId xmlns:a16="http://schemas.microsoft.com/office/drawing/2014/main" id="{F3DB23B6-0940-5151-6AB6-D3FB008AF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2149"/>
              <a:ext cx="31" cy="31"/>
            </a:xfrm>
            <a:custGeom>
              <a:avLst/>
              <a:gdLst>
                <a:gd name="T0" fmla="*/ 14 w 36"/>
                <a:gd name="T1" fmla="*/ 2 h 36"/>
                <a:gd name="T2" fmla="*/ 34 w 36"/>
                <a:gd name="T3" fmla="*/ 12 h 36"/>
                <a:gd name="T4" fmla="*/ 29 w 36"/>
                <a:gd name="T5" fmla="*/ 30 h 36"/>
                <a:gd name="T6" fmla="*/ 9 w 36"/>
                <a:gd name="T7" fmla="*/ 33 h 36"/>
                <a:gd name="T8" fmla="*/ 0 w 36"/>
                <a:gd name="T9" fmla="*/ 17 h 36"/>
                <a:gd name="T10" fmla="*/ 14 w 36"/>
                <a:gd name="T1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6">
                  <a:moveTo>
                    <a:pt x="14" y="2"/>
                  </a:moveTo>
                  <a:cubicBezTo>
                    <a:pt x="21" y="0"/>
                    <a:pt x="31" y="4"/>
                    <a:pt x="34" y="12"/>
                  </a:cubicBezTo>
                  <a:cubicBezTo>
                    <a:pt x="36" y="18"/>
                    <a:pt x="34" y="26"/>
                    <a:pt x="29" y="30"/>
                  </a:cubicBezTo>
                  <a:cubicBezTo>
                    <a:pt x="24" y="35"/>
                    <a:pt x="16" y="36"/>
                    <a:pt x="9" y="33"/>
                  </a:cubicBezTo>
                  <a:cubicBezTo>
                    <a:pt x="4" y="30"/>
                    <a:pt x="0" y="23"/>
                    <a:pt x="0" y="17"/>
                  </a:cubicBezTo>
                  <a:cubicBezTo>
                    <a:pt x="1" y="10"/>
                    <a:pt x="7" y="4"/>
                    <a:pt x="14" y="2"/>
                  </a:cubicBezTo>
                </a:path>
              </a:pathLst>
            </a:custGeom>
            <a:solidFill>
              <a:srgbClr val="6F3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75" name="Freeform 139">
              <a:extLst>
                <a:ext uri="{FF2B5EF4-FFF2-40B4-BE49-F238E27FC236}">
                  <a16:creationId xmlns:a16="http://schemas.microsoft.com/office/drawing/2014/main" id="{D07EB322-3B33-9061-29C8-D97257D8E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" y="2147"/>
              <a:ext cx="37" cy="35"/>
            </a:xfrm>
            <a:custGeom>
              <a:avLst/>
              <a:gdLst>
                <a:gd name="T0" fmla="*/ 22 w 44"/>
                <a:gd name="T1" fmla="*/ 40 h 40"/>
                <a:gd name="T2" fmla="*/ 12 w 44"/>
                <a:gd name="T3" fmla="*/ 38 h 40"/>
                <a:gd name="T4" fmla="*/ 1 w 44"/>
                <a:gd name="T5" fmla="*/ 18 h 40"/>
                <a:gd name="T6" fmla="*/ 17 w 44"/>
                <a:gd name="T7" fmla="*/ 1 h 40"/>
                <a:gd name="T8" fmla="*/ 22 w 44"/>
                <a:gd name="T9" fmla="*/ 0 h 40"/>
                <a:gd name="T10" fmla="*/ 41 w 44"/>
                <a:gd name="T11" fmla="*/ 13 h 40"/>
                <a:gd name="T12" fmla="*/ 36 w 44"/>
                <a:gd name="T13" fmla="*/ 35 h 40"/>
                <a:gd name="T14" fmla="*/ 22 w 44"/>
                <a:gd name="T15" fmla="*/ 40 h 40"/>
                <a:gd name="T16" fmla="*/ 22 w 44"/>
                <a:gd name="T17" fmla="*/ 7 h 40"/>
                <a:gd name="T18" fmla="*/ 18 w 44"/>
                <a:gd name="T19" fmla="*/ 8 h 40"/>
                <a:gd name="T20" fmla="*/ 8 w 44"/>
                <a:gd name="T21" fmla="*/ 19 h 40"/>
                <a:gd name="T22" fmla="*/ 15 w 44"/>
                <a:gd name="T23" fmla="*/ 31 h 40"/>
                <a:gd name="T24" fmla="*/ 31 w 44"/>
                <a:gd name="T25" fmla="*/ 29 h 40"/>
                <a:gd name="T26" fmla="*/ 34 w 44"/>
                <a:gd name="T27" fmla="*/ 15 h 40"/>
                <a:gd name="T28" fmla="*/ 22 w 44"/>
                <a:gd name="T2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0">
                  <a:moveTo>
                    <a:pt x="22" y="40"/>
                  </a:moveTo>
                  <a:cubicBezTo>
                    <a:pt x="18" y="40"/>
                    <a:pt x="15" y="39"/>
                    <a:pt x="12" y="38"/>
                  </a:cubicBezTo>
                  <a:cubicBezTo>
                    <a:pt x="5" y="34"/>
                    <a:pt x="0" y="26"/>
                    <a:pt x="1" y="18"/>
                  </a:cubicBezTo>
                  <a:cubicBezTo>
                    <a:pt x="2" y="10"/>
                    <a:pt x="8" y="2"/>
                    <a:pt x="17" y="1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30" y="0"/>
                    <a:pt x="38" y="5"/>
                    <a:pt x="41" y="13"/>
                  </a:cubicBezTo>
                  <a:cubicBezTo>
                    <a:pt x="44" y="20"/>
                    <a:pt x="42" y="29"/>
                    <a:pt x="36" y="35"/>
                  </a:cubicBezTo>
                  <a:cubicBezTo>
                    <a:pt x="32" y="38"/>
                    <a:pt x="27" y="40"/>
                    <a:pt x="22" y="40"/>
                  </a:cubicBezTo>
                  <a:close/>
                  <a:moveTo>
                    <a:pt x="22" y="7"/>
                  </a:moveTo>
                  <a:cubicBezTo>
                    <a:pt x="20" y="7"/>
                    <a:pt x="19" y="7"/>
                    <a:pt x="18" y="8"/>
                  </a:cubicBezTo>
                  <a:cubicBezTo>
                    <a:pt x="13" y="9"/>
                    <a:pt x="8" y="14"/>
                    <a:pt x="8" y="19"/>
                  </a:cubicBezTo>
                  <a:cubicBezTo>
                    <a:pt x="7" y="24"/>
                    <a:pt x="10" y="29"/>
                    <a:pt x="15" y="31"/>
                  </a:cubicBezTo>
                  <a:cubicBezTo>
                    <a:pt x="20" y="34"/>
                    <a:pt x="27" y="33"/>
                    <a:pt x="31" y="29"/>
                  </a:cubicBezTo>
                  <a:cubicBezTo>
                    <a:pt x="35" y="26"/>
                    <a:pt x="36" y="20"/>
                    <a:pt x="34" y="15"/>
                  </a:cubicBezTo>
                  <a:cubicBezTo>
                    <a:pt x="32" y="11"/>
                    <a:pt x="27" y="7"/>
                    <a:pt x="22" y="7"/>
                  </a:cubicBezTo>
                  <a:close/>
                </a:path>
              </a:pathLst>
            </a:custGeom>
            <a:solidFill>
              <a:srgbClr val="6F3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4952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10857</TotalTime>
  <Words>243</Words>
  <Application>Microsoft Office PowerPoint</Application>
  <PresentationFormat>On-screen Show (4:3)</PresentationFormat>
  <Paragraphs>65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맑은 고딕</vt:lpstr>
      <vt:lpstr>Calibri Light</vt:lpstr>
      <vt:lpstr>굴림체</vt:lpstr>
      <vt:lpstr>Arial</vt:lpstr>
      <vt:lpstr>Office 테마</vt:lpstr>
      <vt:lpstr>Bake-up Bakery</vt:lpstr>
      <vt:lpstr>PowerPoint Presentation</vt:lpstr>
      <vt:lpstr>Home Page Layout</vt:lpstr>
      <vt:lpstr>PowerPoint Presentation</vt:lpstr>
      <vt:lpstr>Menu Layout</vt:lpstr>
      <vt:lpstr>PowerPoint Presentation</vt:lpstr>
      <vt:lpstr>Special Offers Layout</vt:lpstr>
      <vt:lpstr>Contact us &amp; Location Layout</vt:lpstr>
      <vt:lpstr>Contact us &amp; Location Layout</vt:lpstr>
      <vt:lpstr>Inspirational websites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Suntraranusorn, Natibundit</cp:lastModifiedBy>
  <cp:revision>79</cp:revision>
  <dcterms:created xsi:type="dcterms:W3CDTF">2010-02-01T08:03:16Z</dcterms:created>
  <dcterms:modified xsi:type="dcterms:W3CDTF">2023-06-28T18:27:53Z</dcterms:modified>
  <cp:category>www.slidemembers.com</cp:category>
</cp:coreProperties>
</file>